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3ED8D-4A2D-4C9D-86AA-A12AAE5FC382}" type="datetimeFigureOut">
              <a:rPr lang="fi-FI" smtClean="0"/>
              <a:t>18.4.2023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75A6A080-4510-40D6-9AA9-B59384E8ECC0}" type="slidenum">
              <a:rPr lang="fi-FI" smtClean="0"/>
              <a:t>‹#›</a:t>
            </a:fld>
            <a:endParaRPr lang="fi-FI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316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3ED8D-4A2D-4C9D-86AA-A12AAE5FC382}" type="datetimeFigureOut">
              <a:rPr lang="fi-FI" smtClean="0"/>
              <a:t>18.4.2023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A080-4510-40D6-9AA9-B59384E8ECC0}" type="slidenum">
              <a:rPr lang="fi-FI" smtClean="0"/>
              <a:t>‹#›</a:t>
            </a:fld>
            <a:endParaRPr lang="fi-FI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0312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3ED8D-4A2D-4C9D-86AA-A12AAE5FC382}" type="datetimeFigureOut">
              <a:rPr lang="fi-FI" smtClean="0"/>
              <a:t>18.4.2023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A080-4510-40D6-9AA9-B59384E8ECC0}" type="slidenum">
              <a:rPr lang="fi-FI" smtClean="0"/>
              <a:t>‹#›</a:t>
            </a:fld>
            <a:endParaRPr lang="fi-FI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7331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3ED8D-4A2D-4C9D-86AA-A12AAE5FC382}" type="datetimeFigureOut">
              <a:rPr lang="fi-FI" smtClean="0"/>
              <a:t>18.4.2023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A080-4510-40D6-9AA9-B59384E8ECC0}" type="slidenum">
              <a:rPr lang="fi-FI" smtClean="0"/>
              <a:t>‹#›</a:t>
            </a:fld>
            <a:endParaRPr lang="fi-FI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2725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3ED8D-4A2D-4C9D-86AA-A12AAE5FC382}" type="datetimeFigureOut">
              <a:rPr lang="fi-FI" smtClean="0"/>
              <a:t>18.4.2023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A080-4510-40D6-9AA9-B59384E8ECC0}" type="slidenum">
              <a:rPr lang="fi-FI" smtClean="0"/>
              <a:t>‹#›</a:t>
            </a:fld>
            <a:endParaRPr lang="fi-FI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7061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3ED8D-4A2D-4C9D-86AA-A12AAE5FC382}" type="datetimeFigureOut">
              <a:rPr lang="fi-FI" smtClean="0"/>
              <a:t>18.4.2023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A080-4510-40D6-9AA9-B59384E8ECC0}" type="slidenum">
              <a:rPr lang="fi-FI" smtClean="0"/>
              <a:t>‹#›</a:t>
            </a:fld>
            <a:endParaRPr lang="fi-FI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487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3ED8D-4A2D-4C9D-86AA-A12AAE5FC382}" type="datetimeFigureOut">
              <a:rPr lang="fi-FI" smtClean="0"/>
              <a:t>18.4.2023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A080-4510-40D6-9AA9-B59384E8ECC0}" type="slidenum">
              <a:rPr lang="fi-FI" smtClean="0"/>
              <a:t>‹#›</a:t>
            </a:fld>
            <a:endParaRPr lang="fi-FI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8263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3ED8D-4A2D-4C9D-86AA-A12AAE5FC382}" type="datetimeFigureOut">
              <a:rPr lang="fi-FI" smtClean="0"/>
              <a:t>18.4.2023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A080-4510-40D6-9AA9-B59384E8ECC0}" type="slidenum">
              <a:rPr lang="fi-FI" smtClean="0"/>
              <a:t>‹#›</a:t>
            </a:fld>
            <a:endParaRPr lang="fi-FI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1321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3ED8D-4A2D-4C9D-86AA-A12AAE5FC382}" type="datetimeFigureOut">
              <a:rPr lang="fi-FI" smtClean="0"/>
              <a:t>18.4.2023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A080-4510-40D6-9AA9-B59384E8ECC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41776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3ED8D-4A2D-4C9D-86AA-A12AAE5FC382}" type="datetimeFigureOut">
              <a:rPr lang="fi-FI" smtClean="0"/>
              <a:t>18.4.2023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A080-4510-40D6-9AA9-B59384E8ECC0}" type="slidenum">
              <a:rPr lang="fi-FI" smtClean="0"/>
              <a:t>‹#›</a:t>
            </a:fld>
            <a:endParaRPr lang="fi-FI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5060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C4A3ED8D-4A2D-4C9D-86AA-A12AAE5FC382}" type="datetimeFigureOut">
              <a:rPr lang="fi-FI" smtClean="0"/>
              <a:t>18.4.2023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A080-4510-40D6-9AA9-B59384E8ECC0}" type="slidenum">
              <a:rPr lang="fi-FI" smtClean="0"/>
              <a:t>‹#›</a:t>
            </a:fld>
            <a:endParaRPr lang="fi-FI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6711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A3ED8D-4A2D-4C9D-86AA-A12AAE5FC382}" type="datetimeFigureOut">
              <a:rPr lang="fi-FI" smtClean="0"/>
              <a:t>18.4.2023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75A6A080-4510-40D6-9AA9-B59384E8ECC0}" type="slidenum">
              <a:rPr lang="fi-FI" smtClean="0"/>
              <a:t>‹#›</a:t>
            </a:fld>
            <a:endParaRPr lang="fi-FI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7356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nRkfvSz1pxQ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FD195DE-D838-F3DB-33F9-51180A9095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Eduskunta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3DA72B18-3A5B-F87B-EB83-427276D237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41070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8A5702A-B63E-4972-D0FC-D38D5BDC0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Esittelyvideo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C295031-E3A7-DFCD-9E80-0F4F4122CE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>
                <a:hlinkClick r:id="rId2"/>
              </a:rPr>
              <a:t>https://www.youtube.com/watch?v=nRkfvSz1pxQ</a:t>
            </a:r>
            <a:r>
              <a:rPr lang="fi-FI" dirty="0"/>
              <a:t> 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57010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DF51DDB-92EB-F4C5-BE03-746151280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Tehtävä,  lue kpl 30 ja tee tehtävä vihkoon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1FAC348-9D1B-46FD-39D3-6C32D238D4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fi-FI" sz="2400" b="1" i="0" u="none" strike="noStrike" dirty="0">
                <a:solidFill>
                  <a:srgbClr val="212121"/>
                </a:solidFill>
                <a:effectLst/>
                <a:latin typeface="Source Sans Pro" panose="020B0503030403020204" pitchFamily="34" charset="0"/>
              </a:rPr>
              <a:t>Viisivuotias lapsi kysyy teiltä, mikä eduskunta on ja mitä se tekee.</a:t>
            </a:r>
          </a:p>
          <a:p>
            <a:pPr algn="l"/>
            <a:r>
              <a:rPr lang="fi-FI" sz="2400" b="0" i="0" u="none" strike="noStrike" dirty="0">
                <a:solidFill>
                  <a:srgbClr val="212121"/>
                </a:solidFill>
                <a:effectLst/>
                <a:latin typeface="Source Sans Pro" panose="020B0503030403020204" pitchFamily="34" charset="0"/>
              </a:rPr>
              <a:t>a) Miettikää yhdessä, mitkä ovat ne tärkeimmät asiat eduskunnassa, jotka uteliaan lapsen olisi hyvä tietää.</a:t>
            </a:r>
          </a:p>
          <a:p>
            <a:pPr algn="l"/>
            <a:r>
              <a:rPr lang="fi-FI" sz="2400" b="0" i="0" u="none" strike="noStrike" dirty="0">
                <a:solidFill>
                  <a:srgbClr val="212121"/>
                </a:solidFill>
                <a:effectLst/>
                <a:latin typeface="Source Sans Pro" panose="020B0503030403020204" pitchFamily="34" charset="0"/>
              </a:rPr>
              <a:t>b) Kirjoittakaa enintään 150 sanan puhe, jossa selitätte asian lapselle. Muistakaa, että lapsi ei ymmärrä vaikeita sanoja, kuten valiokunta. Kaikki pitää selittää lapselle ymmärrettävällä tavalla, tuttuja esimerkkejä käyttäen. 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50308608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ia">
  <a:themeElements>
    <a:clrScheme name="Galleria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ia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ia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6</TotalTime>
  <Words>92</Words>
  <Application>Microsoft Office PowerPoint</Application>
  <PresentationFormat>Laajakuva</PresentationFormat>
  <Paragraphs>7</Paragraphs>
  <Slides>3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3</vt:i4>
      </vt:variant>
    </vt:vector>
  </HeadingPairs>
  <TitlesOfParts>
    <vt:vector size="7" baseType="lpstr">
      <vt:lpstr>Arial</vt:lpstr>
      <vt:lpstr>Gill Sans MT</vt:lpstr>
      <vt:lpstr>Source Sans Pro</vt:lpstr>
      <vt:lpstr>Galleria</vt:lpstr>
      <vt:lpstr>Eduskunta</vt:lpstr>
      <vt:lpstr>Esittelyvideo</vt:lpstr>
      <vt:lpstr>Tehtävä,  lue kpl 30 ja tee tehtävä vihkoon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Eduskunta</dc:title>
  <dc:creator>Helenius Niki</dc:creator>
  <cp:lastModifiedBy>Helenius Niki</cp:lastModifiedBy>
  <cp:revision>1</cp:revision>
  <dcterms:created xsi:type="dcterms:W3CDTF">2023-04-18T08:43:33Z</dcterms:created>
  <dcterms:modified xsi:type="dcterms:W3CDTF">2023-04-18T08:49:47Z</dcterms:modified>
</cp:coreProperties>
</file>