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le.fi/aihe/artikkeli/2012/11/30/teinin-taloustait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2lR3FX5d6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DbGG4wiil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Arjen talous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kpl13. kulutanko vai säästänkö?</a:t>
            </a:r>
          </a:p>
        </p:txBody>
      </p:sp>
    </p:spTree>
    <p:extLst>
      <p:ext uri="{BB962C8B-B14F-4D97-AF65-F5344CB8AC3E}">
        <p14:creationId xmlns:p14="http://schemas.microsoft.com/office/powerpoint/2010/main" val="2073396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Oma talous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sz="2400" dirty="0"/>
              <a:t>Budjetissa ennakoidaan tulot ja menot -&gt; mieti etukäteen, mihin rahat menee..</a:t>
            </a:r>
          </a:p>
          <a:p>
            <a:r>
              <a:rPr lang="fi-FI" sz="2400" dirty="0"/>
              <a:t>Kiinteät kulut (esim. vuokra) ja muuttuvat kulut (esim. matkustus)</a:t>
            </a:r>
          </a:p>
          <a:p>
            <a:r>
              <a:rPr lang="fi-FI" sz="2400" dirty="0">
                <a:hlinkClick r:id="rId2"/>
              </a:rPr>
              <a:t>https://www.youtube.com/watch?v=sM86bVtystc https://yle.fi/aihe/artikkeli/2012/11/30/teinin-taloustaito</a:t>
            </a:r>
            <a:r>
              <a:rPr lang="fi-FI" sz="2400" dirty="0"/>
              <a:t>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6268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Maksa laskut ajoissa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i-FI" sz="2400" dirty="0"/>
              <a:t>Jos et maksa lainaa eräpäivänä -&gt; viivästyskorko+ lisämaksu maksumuistutuksesta -&gt; jos et edelleenkään maksa -&gt; perintätoimisto perii laskua -&gt; lopulta käräjäoikeuteen -&gt; ulosotto ja </a:t>
            </a:r>
            <a:r>
              <a:rPr lang="fi-FI" sz="2400" b="1" u="sng" dirty="0"/>
              <a:t>maksuhäiriömerkintä </a:t>
            </a:r>
            <a:r>
              <a:rPr lang="fi-FI" sz="2400" dirty="0"/>
              <a:t>(säilyy 2-4 vuotta ja vaikeuttaa elämää monin tavoin)</a:t>
            </a:r>
          </a:p>
          <a:p>
            <a:r>
              <a:rPr lang="fi-FI" sz="2400" b="1" u="sng" dirty="0"/>
              <a:t>Jos on vaikeuksia laskujen maksamisessa – ota yhteys velkojiin ja sovi asioista – yleensä onnistuu!</a:t>
            </a:r>
          </a:p>
          <a:p>
            <a:r>
              <a:rPr lang="fi-FI" sz="2400" b="1" u="sng" dirty="0">
                <a:hlinkClick r:id="rId2"/>
              </a:rPr>
              <a:t>https://www.youtube.com/watch?v=O2lR3FX5d6I</a:t>
            </a:r>
            <a:r>
              <a:rPr lang="fi-FI" sz="2400" b="1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029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Kännykkälaskun lumivyöry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fi-FI" b="1" dirty="0"/>
              <a:t>35,82</a:t>
            </a:r>
            <a:r>
              <a:rPr lang="fi-FI" dirty="0"/>
              <a:t> euron kännykkälasku. </a:t>
            </a:r>
          </a:p>
          <a:p>
            <a:pPr>
              <a:defRPr/>
            </a:pPr>
            <a:r>
              <a:rPr lang="fi-FI" dirty="0"/>
              <a:t>Operaattorin parin muistutuksen jälkeen velkapääoma kasvoi </a:t>
            </a:r>
            <a:r>
              <a:rPr lang="fi-FI" b="1" dirty="0"/>
              <a:t>45,92</a:t>
            </a:r>
            <a:r>
              <a:rPr lang="fi-FI" dirty="0"/>
              <a:t> euroksi. </a:t>
            </a:r>
          </a:p>
          <a:p>
            <a:pPr>
              <a:defRPr/>
            </a:pPr>
            <a:r>
              <a:rPr lang="fi-FI" dirty="0"/>
              <a:t>Velka meni perintätoimistoon, joka lisäsi laskuun </a:t>
            </a:r>
            <a:r>
              <a:rPr lang="fi-FI" b="1" dirty="0"/>
              <a:t>36,83</a:t>
            </a:r>
            <a:r>
              <a:rPr lang="fi-FI" dirty="0"/>
              <a:t> euroa perintäkuluja ja </a:t>
            </a:r>
            <a:r>
              <a:rPr lang="fi-FI" b="1" dirty="0"/>
              <a:t>5,05</a:t>
            </a:r>
            <a:r>
              <a:rPr lang="fi-FI" dirty="0"/>
              <a:t> euroa asiakaskustannuksia. Toimisto oli lähettänyt neljä muistutuskirjettä. Pääoma oli nyt </a:t>
            </a:r>
            <a:r>
              <a:rPr lang="fi-FI" b="1" dirty="0"/>
              <a:t>78,38</a:t>
            </a:r>
            <a:r>
              <a:rPr lang="fi-FI" dirty="0"/>
              <a:t> euroa. </a:t>
            </a:r>
          </a:p>
          <a:p>
            <a:pPr>
              <a:defRPr/>
            </a:pPr>
            <a:r>
              <a:rPr lang="fi-FI" dirty="0"/>
              <a:t>Velallinen ei maksanut vieläkään. Perintätoimisto vei velan käräjäoikeuskäsittelyyn, ja "riidaton summaarinen käsittely alioikeudessa" aiheutti toimistolle </a:t>
            </a:r>
            <a:r>
              <a:rPr lang="fi-FI" b="1" dirty="0"/>
              <a:t>168,19</a:t>
            </a:r>
            <a:r>
              <a:rPr lang="fi-FI" dirty="0"/>
              <a:t> euron laskun, joka liitettiin velkaan. Sen pääoma oli nyt </a:t>
            </a:r>
            <a:r>
              <a:rPr lang="fi-FI" b="1" dirty="0"/>
              <a:t>246,56</a:t>
            </a:r>
            <a:r>
              <a:rPr lang="fi-FI" dirty="0"/>
              <a:t> euroa. 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5451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Pikavipit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Isoissa hankinnoissa tarvitaan usein lainaa (asunto, auto ym.) </a:t>
            </a:r>
          </a:p>
          <a:p>
            <a:r>
              <a:rPr lang="fi-FI" dirty="0"/>
              <a:t>Lainasta pitää maksaa korkoa – lainaa on liikaa, jos maksuja rahoitetaan uusilla lainoilla</a:t>
            </a:r>
          </a:p>
          <a:p>
            <a:r>
              <a:rPr lang="fi-FI" dirty="0"/>
              <a:t>Vaarallisimpia ovat erilaiset pikavipit, joissa on hyvin korkea korko</a:t>
            </a:r>
          </a:p>
          <a:p>
            <a:pPr marL="0" indent="0">
              <a:buNone/>
            </a:pPr>
            <a:r>
              <a:rPr lang="fi-FI" dirty="0">
                <a:hlinkClick r:id="rId2"/>
              </a:rPr>
              <a:t>https://www.youtube.com/watch?v=RDbGG4wiilk</a:t>
            </a:r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124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Pisara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Pisara</Template>
  <TotalTime>95</TotalTime>
  <Words>257</Words>
  <Application>Microsoft Office PowerPoint</Application>
  <PresentationFormat>Laajakuva</PresentationFormat>
  <Paragraphs>20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8" baseType="lpstr">
      <vt:lpstr>Arial</vt:lpstr>
      <vt:lpstr>Tw Cen MT</vt:lpstr>
      <vt:lpstr>Pisara</vt:lpstr>
      <vt:lpstr>Arjen talous</vt:lpstr>
      <vt:lpstr>Oma talous</vt:lpstr>
      <vt:lpstr>Maksa laskut ajoissa</vt:lpstr>
      <vt:lpstr>Kännykkälaskun lumivyöry</vt:lpstr>
      <vt:lpstr>Pikavipit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Arjen talous</dc:title>
  <dc:creator>Helenius Niki</dc:creator>
  <cp:lastModifiedBy>Helenius Niki</cp:lastModifiedBy>
  <cp:revision>5</cp:revision>
  <dcterms:created xsi:type="dcterms:W3CDTF">2021-11-11T20:09:33Z</dcterms:created>
  <dcterms:modified xsi:type="dcterms:W3CDTF">2023-11-07T10:01:50Z</dcterms:modified>
</cp:coreProperties>
</file>