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yle.fi/aihe/artikkeli/2016/03/16/taliban-hallinnon-jalkeisessa-afganistanissa-rakennettiin-hauras-tulevaisuu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Tehtävä </a:t>
            </a:r>
            <a:r>
              <a:rPr lang="fi-FI" dirty="0" err="1"/>
              <a:t>A</a:t>
            </a:r>
            <a:r>
              <a:rPr lang="fi-FI" smtClean="0"/>
              <a:t>fganistan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619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Katso</a:t>
            </a:r>
            <a:r>
              <a:rPr lang="fi" dirty="0"/>
              <a:t> Ylen Elävästä arkistosta Rauli Virtasen raportti Afganistanista.(11 min)</a:t>
            </a:r>
            <a:r>
              <a:rPr lang="fi" u="sng" dirty="0">
                <a:solidFill>
                  <a:schemeClr val="hlink"/>
                </a:solidFill>
              </a:rPr>
              <a:t/>
            </a:r>
            <a:br>
              <a:rPr lang="fi" u="sng" dirty="0">
                <a:solidFill>
                  <a:schemeClr val="hlink"/>
                </a:solidFill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Bef>
                <a:spcPts val="0"/>
              </a:spcBef>
              <a:buClr>
                <a:schemeClr val="dk1"/>
              </a:buClr>
              <a:buSzPct val="135000"/>
              <a:buFont typeface="Arial"/>
              <a:buChar char="•"/>
            </a:pPr>
            <a:r>
              <a:rPr lang="fi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Mi</a:t>
            </a:r>
            <a:r>
              <a:rPr lang="fi" dirty="0"/>
              <a:t>ssä mielessä Naton operaatio maassa oli epäonnistunut? </a:t>
            </a:r>
          </a:p>
          <a:p>
            <a:pPr marL="342900" lvl="0" indent="-342900">
              <a:spcBef>
                <a:spcPts val="0"/>
              </a:spcBef>
              <a:buClr>
                <a:srgbClr val="000000"/>
              </a:buClr>
              <a:buSzPct val="135000"/>
              <a:buFont typeface="Arial"/>
              <a:buChar char="•"/>
            </a:pPr>
            <a:r>
              <a:rPr lang="fi" dirty="0">
                <a:solidFill>
                  <a:srgbClr val="000000"/>
                </a:solidFill>
              </a:rPr>
              <a:t>Mitkä Afganistanin ongelmat vaikeuttavat pysyvän rauhan aikaansaamista maassa?</a:t>
            </a:r>
          </a:p>
          <a:p>
            <a:pPr marL="342900" lvl="0" indent="-342900">
              <a:spcBef>
                <a:spcPts val="0"/>
              </a:spcBef>
              <a:buClr>
                <a:srgbClr val="000000"/>
              </a:buClr>
              <a:buSzPct val="135000"/>
              <a:buFont typeface="Arial"/>
              <a:buChar char="•"/>
            </a:pPr>
            <a:r>
              <a:rPr lang="fi" dirty="0">
                <a:solidFill>
                  <a:srgbClr val="000000"/>
                </a:solidFill>
              </a:rPr>
              <a:t>Selvitä netin avulla, millainen poliittinen tilanne Afganistanissa on tällä hetkellä.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Linkki.</a:t>
            </a:r>
          </a:p>
          <a:p>
            <a:pPr marL="0" indent="0">
              <a:buNone/>
            </a:pPr>
            <a:r>
              <a:rPr lang="fi" u="sng" dirty="0">
                <a:solidFill>
                  <a:schemeClr val="hlink"/>
                </a:solidFill>
                <a:hlinkClick r:id="rId2"/>
              </a:rPr>
              <a:t>http://yle.fi/aihe/artikkeli/2016/03/16/taliban-hallinnon-jalkeisessa-afganistanissa-rakennettiin-hauras-tulevaisuus</a:t>
            </a:r>
            <a:endParaRPr lang="fi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920128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7</TotalTime>
  <Words>49</Words>
  <Application>Microsoft Office PowerPoint</Application>
  <PresentationFormat>Laajakuva</PresentationFormat>
  <Paragraphs>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Gill Sans MT</vt:lpstr>
      <vt:lpstr>Verdana</vt:lpstr>
      <vt:lpstr>Gallery</vt:lpstr>
      <vt:lpstr>Tehtävä Afganistan</vt:lpstr>
      <vt:lpstr>Katso Ylen Elävästä arkistosta Rauli Virtasen raportti Afganistanista.(11 min)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 afganistan</dc:title>
  <dc:creator>Helenius Niki</dc:creator>
  <cp:lastModifiedBy>Helenius Niki</cp:lastModifiedBy>
  <cp:revision>3</cp:revision>
  <dcterms:created xsi:type="dcterms:W3CDTF">2020-09-11T09:45:28Z</dcterms:created>
  <dcterms:modified xsi:type="dcterms:W3CDTF">2020-09-11T09:53:26Z</dcterms:modified>
</cp:coreProperties>
</file>