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Pilakuvien tulkintaa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19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4533" y="496389"/>
            <a:ext cx="10058400" cy="1384662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>a) </a:t>
            </a:r>
            <a:r>
              <a:rPr lang="fi-FI" sz="3200" dirty="0" smtClean="0"/>
              <a:t>Määrittele pilakuvan sanoma ja poimi kuvasta yksityiskohtia.</a:t>
            </a:r>
            <a:br>
              <a:rPr lang="fi-FI" sz="3200" dirty="0" smtClean="0"/>
            </a:br>
            <a:r>
              <a:rPr lang="fi-FI" sz="2200" dirty="0" smtClean="0"/>
              <a:t>Kuvatekstissä sanotaan: </a:t>
            </a:r>
            <a:r>
              <a:rPr lang="fi-FI" sz="2200" dirty="0"/>
              <a:t>”Kuka vapautetaan seuraavaksi vapaudesta, toveri?”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 smtClean="0"/>
              <a:t/>
            </a:r>
            <a:br>
              <a:rPr lang="fi-FI" sz="3200" dirty="0" smtClean="0"/>
            </a:br>
            <a:endParaRPr lang="fi-FI" sz="32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28" y="1421590"/>
            <a:ext cx="6198401" cy="52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3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8789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cap="none" dirty="0" smtClean="0">
                <a:solidFill>
                  <a:srgbClr val="000000"/>
                </a:solidFill>
                <a:latin typeface="Verdana"/>
                <a:ea typeface="MS PGothic" pitchFamily="34" charset="-128"/>
              </a:rPr>
              <a:t/>
            </a:r>
            <a:br>
              <a:rPr lang="fi-FI" sz="2200" cap="none" dirty="0" smtClean="0">
                <a:solidFill>
                  <a:srgbClr val="000000"/>
                </a:solidFill>
                <a:latin typeface="Verdana"/>
                <a:ea typeface="MS PGothic" pitchFamily="34" charset="-128"/>
              </a:rPr>
            </a:br>
            <a:r>
              <a:rPr lang="fi-FI" sz="2200" cap="none" dirty="0" smtClean="0">
                <a:solidFill>
                  <a:srgbClr val="000000"/>
                </a:solidFill>
                <a:ea typeface="MS PGothic" pitchFamily="34" charset="-128"/>
              </a:rPr>
              <a:t>b) </a:t>
            </a:r>
            <a:r>
              <a:rPr lang="fi-FI" sz="2200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Vertaile </a:t>
            </a:r>
            <a:r>
              <a:rPr lang="fi-FI" sz="2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näitä kahta dokumenttia Marshall-avusta.</a:t>
            </a:r>
            <a:br>
              <a:rPr lang="fi-FI" sz="2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</a:br>
            <a:r>
              <a:rPr lang="fi-FI" sz="2200" dirty="0">
                <a:sym typeface="Verdana"/>
              </a:rPr>
              <a:t>Miten ne suhtautuvat Marshall-apuun?</a:t>
            </a:r>
            <a:br>
              <a:rPr lang="fi-FI" sz="2200" dirty="0">
                <a:sym typeface="Verdana"/>
              </a:rPr>
            </a:br>
            <a:r>
              <a:rPr lang="fi-FI" sz="2200" dirty="0">
                <a:sym typeface="Verdana"/>
              </a:rPr>
              <a:t>Mikä voisi selittää suhtautumista?</a:t>
            </a:r>
            <a:r>
              <a:rPr lang="fi-FI" sz="2000" dirty="0">
                <a:sym typeface="Verdana"/>
              </a:rPr>
              <a:t/>
            </a:r>
            <a:br>
              <a:rPr lang="fi-FI" sz="2000" dirty="0">
                <a:sym typeface="Verdana"/>
              </a:rPr>
            </a:br>
            <a:r>
              <a:rPr lang="fi-FI" sz="2000" cap="none" dirty="0">
                <a:solidFill>
                  <a:srgbClr val="000000"/>
                </a:solidFill>
                <a:latin typeface="Verdana"/>
                <a:ea typeface="MS PGothic" pitchFamily="34" charset="-128"/>
              </a:rPr>
              <a:t/>
            </a:r>
            <a:br>
              <a:rPr lang="fi-FI" sz="2000" cap="none" dirty="0">
                <a:solidFill>
                  <a:srgbClr val="000000"/>
                </a:solidFill>
                <a:latin typeface="Verdana"/>
                <a:ea typeface="MS PGothic" pitchFamily="34" charset="-128"/>
              </a:rPr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Itävaltalainen juliste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7656" y="2688336"/>
            <a:ext cx="3153246" cy="4320000"/>
          </a:xfrm>
          <a:prstGeom prst="rect">
            <a:avLst/>
          </a:prstGeom>
        </p:spPr>
      </p:pic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Neuvostoliittolainen pilakuva</a:t>
            </a:r>
            <a:endParaRPr lang="fi-FI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20258" y="2688336"/>
            <a:ext cx="3412794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70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Puutyyppi</Template>
  <TotalTime>11</TotalTime>
  <Words>54</Words>
  <Application>Microsoft Office PowerPoint</Application>
  <PresentationFormat>Laajakuva</PresentationFormat>
  <Paragraphs>5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MS PGothic</vt:lpstr>
      <vt:lpstr>Rockwell</vt:lpstr>
      <vt:lpstr>Rockwell Condensed</vt:lpstr>
      <vt:lpstr>Verdana</vt:lpstr>
      <vt:lpstr>Wingdings</vt:lpstr>
      <vt:lpstr>Puutyyppi</vt:lpstr>
      <vt:lpstr>Pilakuvien tulkintaa</vt:lpstr>
      <vt:lpstr>a) Määrittele pilakuvan sanoma ja poimi kuvasta yksityiskohtia. Kuvatekstissä sanotaan: ”Kuka vapautetaan seuraavaksi vapaudesta, toveri?”  </vt:lpstr>
      <vt:lpstr>  b) Vertaile näitä kahta dokumenttia Marshall-avusta. Miten ne suhtautuvat Marshall-apuun? Mikä voisi selittää suhtautumista?  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Pilakuvien tulkintaa</dc:title>
  <dc:creator>Helenius Niki</dc:creator>
  <cp:lastModifiedBy>Helenius Niki</cp:lastModifiedBy>
  <cp:revision>2</cp:revision>
  <dcterms:created xsi:type="dcterms:W3CDTF">2020-09-10T13:26:04Z</dcterms:created>
  <dcterms:modified xsi:type="dcterms:W3CDTF">2020-09-10T13:37:59Z</dcterms:modified>
</cp:coreProperties>
</file>