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sakylkinen kolmio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33DFB78-BC4F-4D64-8884-0268B8165B33}" type="datetimeFigureOut">
              <a:rPr lang="fi-FI" smtClean="0"/>
              <a:t>9.3.2015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FB78-BC4F-4D64-8884-0268B8165B33}" type="datetimeFigureOut">
              <a:rPr lang="fi-FI" smtClean="0"/>
              <a:t>9.3.2015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FB78-BC4F-4D64-8884-0268B8165B33}" type="datetimeFigureOut">
              <a:rPr lang="fi-FI" smtClean="0"/>
              <a:t>9.3.2015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33DFB78-BC4F-4D64-8884-0268B8165B33}" type="datetimeFigureOut">
              <a:rPr lang="fi-FI" smtClean="0"/>
              <a:t>9.3.2015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ainen kolmi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asakylkinen kolmio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33DFB78-BC4F-4D64-8884-0268B8165B33}" type="datetimeFigureOut">
              <a:rPr lang="fi-FI" smtClean="0"/>
              <a:t>9.3.2015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33DFB78-BC4F-4D64-8884-0268B8165B33}" type="datetimeFigureOut">
              <a:rPr lang="fi-FI" smtClean="0"/>
              <a:t>9.3.2015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33DFB78-BC4F-4D64-8884-0268B8165B33}" type="datetimeFigureOut">
              <a:rPr lang="fi-FI" smtClean="0"/>
              <a:t>9.3.2015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FB78-BC4F-4D64-8884-0268B8165B33}" type="datetimeFigureOut">
              <a:rPr lang="fi-FI" smtClean="0"/>
              <a:t>9.3.2015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33DFB78-BC4F-4D64-8884-0268B8165B33}" type="datetimeFigureOut">
              <a:rPr lang="fi-FI" smtClean="0"/>
              <a:t>9.3.2015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33DFB78-BC4F-4D64-8884-0268B8165B33}" type="datetimeFigureOut">
              <a:rPr lang="fi-FI" smtClean="0"/>
              <a:t>9.3.2015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33DFB78-BC4F-4D64-8884-0268B8165B33}" type="datetimeFigureOut">
              <a:rPr lang="fi-FI" smtClean="0"/>
              <a:t>9.3.2015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uora yhdysviiv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33DFB78-BC4F-4D64-8884-0268B8165B33}" type="datetimeFigureOut">
              <a:rPr lang="fi-FI" smtClean="0"/>
              <a:t>9.3.2015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r>
              <a:rPr lang="fi-FI" dirty="0" smtClean="0"/>
              <a:t>Antiikin rappio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5301208"/>
            <a:ext cx="6400800" cy="1752600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6353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34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Rooma hajosi?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800" dirty="0" smtClean="0"/>
              <a:t>Valtakunta oli kasvanut liian suureksi ja kalliiksi</a:t>
            </a:r>
          </a:p>
          <a:p>
            <a:pPr marL="0" indent="0">
              <a:buNone/>
            </a:pPr>
            <a:r>
              <a:rPr lang="fi-FI" sz="2800" dirty="0" smtClean="0"/>
              <a:t>→ Hallintokustannukset </a:t>
            </a:r>
          </a:p>
          <a:p>
            <a:pPr marL="0" indent="0">
              <a:buNone/>
            </a:pPr>
            <a:r>
              <a:rPr lang="fi-FI" sz="2800" dirty="0" smtClean="0"/>
              <a:t>→ Armeijan ylläpito</a:t>
            </a:r>
          </a:p>
          <a:p>
            <a:pPr marL="0" indent="0">
              <a:buNone/>
            </a:pPr>
            <a:r>
              <a:rPr lang="fi-FI" sz="2800" dirty="0" smtClean="0"/>
              <a:t>→ Itse pääkaupunki</a:t>
            </a:r>
          </a:p>
          <a:p>
            <a:pPr marL="0" indent="0">
              <a:buNone/>
            </a:pPr>
            <a:endParaRPr lang="fi-FI" sz="2800" dirty="0" smtClean="0"/>
          </a:p>
          <a:p>
            <a:r>
              <a:rPr lang="fi-FI" sz="2800" dirty="0" smtClean="0"/>
              <a:t>Laajenemisen pysähtyminen aiheutti tavarapulan</a:t>
            </a:r>
          </a:p>
          <a:p>
            <a:pPr marL="0" indent="0">
              <a:buNone/>
            </a:pPr>
            <a:r>
              <a:rPr lang="fi-FI" sz="2800" dirty="0" smtClean="0"/>
              <a:t>→ Esimerkiksi orjia ei enää saatu</a:t>
            </a:r>
          </a:p>
          <a:p>
            <a:pPr marL="0" indent="0">
              <a:buNone/>
            </a:pPr>
            <a:endParaRPr lang="fi-FI" sz="2800" dirty="0" smtClean="0"/>
          </a:p>
          <a:p>
            <a:r>
              <a:rPr lang="fi-FI" sz="2800" dirty="0" smtClean="0"/>
              <a:t>Sisäiset ristiriidat</a:t>
            </a:r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5868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syitä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Taloudellisia ongelmia lisäsi kasvava inflaatio eli hintojen nousu</a:t>
            </a:r>
          </a:p>
          <a:p>
            <a:r>
              <a:rPr lang="fi-FI" dirty="0" smtClean="0"/>
              <a:t>Samalla verotusta kiristettiin</a:t>
            </a:r>
          </a:p>
          <a:p>
            <a:r>
              <a:rPr lang="fi-FI" dirty="0" smtClean="0"/>
              <a:t>Viljelijät eivät selvinneet ja muuttivat kaupunkeihin ilmaisviljan perässä</a:t>
            </a:r>
          </a:p>
          <a:p>
            <a:r>
              <a:rPr lang="fi-FI" dirty="0" smtClean="0"/>
              <a:t>Ryöstöviljely ja metsien hakkuu – eroosio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→ Maanviljelijät sidottiin turpeeseen</a:t>
            </a:r>
          </a:p>
          <a:p>
            <a:pPr marL="0" indent="0">
              <a:buNone/>
            </a:pPr>
            <a:r>
              <a:rPr lang="fi-FI" dirty="0" smtClean="0"/>
              <a:t>→ Rahataloudesta siirryttiin vaihdantatalouteen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83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Väestölliset 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Väkiluku kääntyi voimakkaaseen laskuun</a:t>
            </a:r>
          </a:p>
          <a:p>
            <a:pPr marL="0" indent="0">
              <a:buNone/>
            </a:pPr>
            <a:r>
              <a:rPr lang="fi-FI" dirty="0" smtClean="0"/>
              <a:t>→ Kulkutaudit</a:t>
            </a:r>
          </a:p>
          <a:p>
            <a:pPr marL="0" indent="0">
              <a:buNone/>
            </a:pPr>
            <a:r>
              <a:rPr lang="fi-FI" dirty="0" smtClean="0"/>
              <a:t>→ Syntyvyys laski</a:t>
            </a:r>
          </a:p>
          <a:p>
            <a:pPr marL="0" indent="0">
              <a:buNone/>
            </a:pPr>
            <a:r>
              <a:rPr lang="fi-FI" dirty="0" smtClean="0"/>
              <a:t>→ Barbaarilaumojen uhka lisääntyi – etenkin Rooman jakautumisen jälkeen 395.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Länsi-Rooman tarina päättyi 476 jKr.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28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Kansainvaellukset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312" y="1882775"/>
            <a:ext cx="507737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6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rmo">
  <a:themeElements>
    <a:clrScheme name="Tarm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rm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rm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</TotalTime>
  <Words>97</Words>
  <Application>Microsoft Office PowerPoint</Application>
  <PresentationFormat>Näytössä katseltava diaesitys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Tarmo</vt:lpstr>
      <vt:lpstr>Antiikin rappio</vt:lpstr>
      <vt:lpstr>Miksi Rooma hajosi?</vt:lpstr>
      <vt:lpstr>Lisää syitä</vt:lpstr>
      <vt:lpstr>Väestölliset tekijät</vt:lpstr>
      <vt:lpstr>Kansainvaellukset</vt:lpstr>
    </vt:vector>
  </TitlesOfParts>
  <Company>Kaakkois-Suomen Tieto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Antiikin rappio</dc:title>
  <dc:creator>niki.helenius@edukouvola.fi</dc:creator>
  <cp:lastModifiedBy>niki.helenius@edukouvola.fi</cp:lastModifiedBy>
  <cp:revision>5</cp:revision>
  <dcterms:created xsi:type="dcterms:W3CDTF">2013-03-04T14:32:29Z</dcterms:created>
  <dcterms:modified xsi:type="dcterms:W3CDTF">2015-03-09T15:18:21Z</dcterms:modified>
</cp:coreProperties>
</file>