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0" y="1422400"/>
            <a:ext cx="12196763" cy="5435600"/>
            <a:chOff x="0" y="896"/>
            <a:chExt cx="5762" cy="3424"/>
          </a:xfrm>
        </p:grpSpPr>
        <p:grpSp>
          <p:nvGrpSpPr>
            <p:cNvPr id="21507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21508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1509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1510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1511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1512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1513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1514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1515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1516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1517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1518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1519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1520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</p:grpSp>
        <p:grpSp>
          <p:nvGrpSpPr>
            <p:cNvPr id="21521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21522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23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24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25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26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27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28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29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30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31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32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33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34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35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36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37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38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39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40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41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42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43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44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45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46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47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48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49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50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51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52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53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54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55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56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57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58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59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60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61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62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63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64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65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66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67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68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69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70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71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72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73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74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75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76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77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78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79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80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81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82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83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84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85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1586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87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88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89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90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91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92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93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94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95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96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97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98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599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00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01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02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03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04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05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06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07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08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09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10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11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12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13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14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15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16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17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18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19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20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21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22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23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24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25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26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27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28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29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30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31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32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33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34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35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36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37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38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39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40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41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42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1643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1644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1645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1646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1647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1648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1649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1650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1651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52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653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1654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1655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1656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</p:grpSp>
      </p:grpSp>
      <p:sp>
        <p:nvSpPr>
          <p:cNvPr id="21657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768475"/>
            <a:ext cx="103632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21658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21659" name="Rectangle 155"/>
          <p:cNvSpPr>
            <a:spLocks noGrp="1" noChangeArrowheads="1"/>
          </p:cNvSpPr>
          <p:nvPr>
            <p:ph type="dt" sz="quarter" idx="2"/>
          </p:nvPr>
        </p:nvSpPr>
        <p:spPr>
          <a:xfrm>
            <a:off x="406400" y="6248400"/>
            <a:ext cx="3048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3D07DFF3-32BE-4266-9320-026DD2A3E4A5}" type="datetimeFigureOut">
              <a:rPr lang="fi-FI"/>
              <a:pPr/>
              <a:t>30.10.2020</a:t>
            </a:fld>
            <a:endParaRPr lang="fi-FI"/>
          </a:p>
        </p:txBody>
      </p:sp>
      <p:sp>
        <p:nvSpPr>
          <p:cNvPr id="21660" name="Rectangle 156"/>
          <p:cNvSpPr>
            <a:spLocks noGrp="1" noChangeArrowheads="1"/>
          </p:cNvSpPr>
          <p:nvPr>
            <p:ph type="ftr" sz="quarter" idx="3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fi-FI"/>
          </a:p>
        </p:txBody>
      </p:sp>
      <p:sp>
        <p:nvSpPr>
          <p:cNvPr id="21661" name="Rectangle 15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737600" y="6248400"/>
            <a:ext cx="3048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F3F1078F-931A-46F9-947E-D1D994128EED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5267F7-580B-4B36-82E7-7FB57B333272}" type="datetimeFigureOut">
              <a:rPr lang="fi-FI"/>
              <a:pPr/>
              <a:t>30.10.2020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3CE450-2C27-4C35-A9EB-62690EBDB439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43975" y="228600"/>
            <a:ext cx="2846388" cy="58705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1638" y="228600"/>
            <a:ext cx="8389937" cy="5870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25C460-2742-45D6-A405-7CE0C2E6DE25}" type="datetimeFigureOut">
              <a:rPr lang="fi-FI"/>
              <a:pPr/>
              <a:t>30.10.2020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B26A26-7ADC-44B8-A201-2F9EAFA2DDF7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8B893B-1693-4F18-8864-50CDCE025C08}" type="datetimeFigureOut">
              <a:rPr lang="fi-FI"/>
              <a:pPr/>
              <a:t>30.10.2020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0561FB-0E38-40CD-A933-1BC7E86B6C82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330BD1-9246-4937-BB84-899DDA9129E1}" type="datetimeFigureOut">
              <a:rPr lang="fi-FI"/>
              <a:pPr/>
              <a:t>30.10.2020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16B833-8CF6-41BC-8BE5-B061657096C4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1638" y="1600200"/>
            <a:ext cx="5618162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618163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BCF3B4-C303-412F-B23D-86638FE6B5FC}" type="datetimeFigureOut">
              <a:rPr lang="fi-FI"/>
              <a:pPr/>
              <a:t>30.10.2020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ED6081-01CB-4EB8-9186-12C3782DE21B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B4EDC9-746F-47EC-B4D9-D3A792EB429C}" type="datetimeFigureOut">
              <a:rPr lang="fi-FI"/>
              <a:pPr/>
              <a:t>30.10.2020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C46C57-3337-42FC-AEA2-9864931367D8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410354-5519-40A8-AFA1-805B3540E950}" type="datetimeFigureOut">
              <a:rPr lang="fi-FI"/>
              <a:pPr/>
              <a:t>30.10.2020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10217-48F2-4848-A9F4-669065F5C7A4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6E8265-8972-40E9-B970-EAF329F3EC21}" type="datetimeFigureOut">
              <a:rPr lang="fi-FI"/>
              <a:pPr/>
              <a:t>30.10.2020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7665F-DCD2-4959-86FC-2C91D23B8DCA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E6F981-602D-45AF-B6F1-F546DBD0EC9C}" type="datetimeFigureOut">
              <a:rPr lang="fi-FI"/>
              <a:pPr/>
              <a:t>30.10.2020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D0DA3D-8073-4539-B6C2-7D4681849576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503220-8C09-42C2-A9C6-2C57B53CED1F}" type="datetimeFigureOut">
              <a:rPr lang="fi-FI"/>
              <a:pPr/>
              <a:t>30.10.2020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DD660C-D259-4121-9E01-012B01D240ED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/>
          <p:cNvGrpSpPr>
            <a:grpSpLocks/>
          </p:cNvGrpSpPr>
          <p:nvPr/>
        </p:nvGrpSpPr>
        <p:grpSpPr bwMode="auto">
          <a:xfrm>
            <a:off x="0" y="1422400"/>
            <a:ext cx="12196763" cy="5435600"/>
            <a:chOff x="0" y="896"/>
            <a:chExt cx="5762" cy="3424"/>
          </a:xfrm>
        </p:grpSpPr>
        <p:grpSp>
          <p:nvGrpSpPr>
            <p:cNvPr id="20483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20484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0485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0486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0487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0488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0489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0490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0491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0492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0493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0494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0495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0496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</p:grpSp>
        <p:grpSp>
          <p:nvGrpSpPr>
            <p:cNvPr id="20497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20498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499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00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01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02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03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04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05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06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07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08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09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10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11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12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13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14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15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16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17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18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19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20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21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22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23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24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25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26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27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28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29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30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31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32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33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34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35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36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37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38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39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40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41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42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43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44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45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46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47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48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49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50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51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52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53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54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55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56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57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58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59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60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61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0562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63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64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65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66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67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68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69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70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71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72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73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74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75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76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77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78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79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80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81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82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83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84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85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86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87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88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89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90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91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92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93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94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95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96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97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98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599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600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601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602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603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604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605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606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607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608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609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610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611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612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613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614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615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616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617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618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0619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0620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0621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0622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0623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0624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0625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0626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0627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628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629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0630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0631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20632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i-FI"/>
              </a:p>
            </p:txBody>
          </p:sp>
        </p:grpSp>
      </p:grpSp>
      <p:sp>
        <p:nvSpPr>
          <p:cNvPr id="20633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01638" y="228600"/>
            <a:ext cx="113887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20634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1638" y="6245225"/>
            <a:ext cx="30527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fld id="{1A9869E6-C423-425E-95FA-8F01316662F2}" type="datetimeFigureOut">
              <a:rPr lang="fi-FI"/>
              <a:pPr/>
              <a:t>30.10.2020</a:t>
            </a:fld>
            <a:endParaRPr lang="fi-FI"/>
          </a:p>
        </p:txBody>
      </p:sp>
      <p:sp>
        <p:nvSpPr>
          <p:cNvPr id="20635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endParaRPr lang="fi-FI"/>
          </a:p>
        </p:txBody>
      </p:sp>
      <p:sp>
        <p:nvSpPr>
          <p:cNvPr id="20636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30527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fld id="{894CE768-632D-49EF-8D89-894C49ED5B42}" type="slidenum">
              <a:rPr lang="fi-FI"/>
              <a:pPr/>
              <a:t>‹#›</a:t>
            </a:fld>
            <a:endParaRPr lang="fi-FI"/>
          </a:p>
        </p:txBody>
      </p:sp>
      <p:sp>
        <p:nvSpPr>
          <p:cNvPr id="20637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401638" y="1600200"/>
            <a:ext cx="11388725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IdneKLhsWOQ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umbCLeS14o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Otsikko 1"/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/>
          <a:p>
            <a:r>
              <a:rPr lang="fi-FI" sz="7200"/>
              <a:t>Afrikka</a:t>
            </a:r>
          </a:p>
        </p:txBody>
      </p:sp>
      <p:sp>
        <p:nvSpPr>
          <p:cNvPr id="13314" name="Alaotsikko 2"/>
          <p:cNvSpPr>
            <a:spLocks noGrp="1"/>
          </p:cNvSpPr>
          <p:nvPr>
            <p:ph type="subTitle" idx="4294967295"/>
          </p:nvPr>
        </p:nvSpPr>
        <p:spPr>
          <a:xfrm>
            <a:off x="1144588" y="3436938"/>
            <a:ext cx="9902825" cy="1712912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fi-FI" sz="2800"/>
              <a:t>Stereotypioita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fi-FI" sz="3200"/>
              <a:t>Yhdysvaltalaisen laulajan Taylor Swiftin musiikkivideota kappaleesta </a:t>
            </a:r>
            <a:r>
              <a:rPr lang="fi-FI" sz="3200" i="1"/>
              <a:t>Wildest dreams </a:t>
            </a:r>
            <a:r>
              <a:rPr lang="fi-FI" sz="3200"/>
              <a:t>on syytetty kolonialismin ihailusta. </a:t>
            </a:r>
            <a:r>
              <a:rPr lang="fi-FI" sz="4000"/>
              <a:t/>
            </a:r>
            <a:br>
              <a:rPr lang="fi-FI" sz="4000"/>
            </a:br>
            <a:endParaRPr lang="fi-FI" sz="4000"/>
          </a:p>
        </p:txBody>
      </p:sp>
      <p:sp>
        <p:nvSpPr>
          <p:cNvPr id="3" name="Sisällön paikkamerkki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 marL="457200" indent="-457200">
              <a:lnSpc>
                <a:spcPct val="115000"/>
              </a:lnSpc>
              <a:spcBef>
                <a:spcPct val="0"/>
              </a:spcBef>
              <a:buFont typeface="Calibri Light" pitchFamily="34" charset="0"/>
              <a:buAutoNum type="arabicPeriod"/>
            </a:pPr>
            <a:r>
              <a:rPr lang="fi-FI" dirty="0"/>
              <a:t>Katso video ja pohdi, miksi näin on väitetty.</a:t>
            </a:r>
          </a:p>
          <a:p>
            <a:pPr marL="457200" indent="-457200">
              <a:lnSpc>
                <a:spcPct val="115000"/>
              </a:lnSpc>
              <a:spcBef>
                <a:spcPct val="0"/>
              </a:spcBef>
              <a:buFont typeface="Arial" charset="0"/>
              <a:buNone/>
            </a:pPr>
            <a:endParaRPr lang="fi-FI" dirty="0"/>
          </a:p>
          <a:p>
            <a:pPr marL="457200" lvl="1" indent="0">
              <a:lnSpc>
                <a:spcPct val="115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fi-FI" sz="2400" u="sng" dirty="0">
                <a:solidFill>
                  <a:schemeClr val="hlink"/>
                </a:solidFill>
                <a:hlinkClick r:id="rId2"/>
              </a:rPr>
              <a:t>https://www.youtube.com/watch?v=IdneKLhsWOQ</a:t>
            </a:r>
          </a:p>
          <a:p>
            <a:pPr marL="457200" indent="-457200"/>
            <a:endParaRPr lang="fi-F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fi-FI" sz="2400" dirty="0"/>
              <a:t>Katso vanhoja suomalaisia tummaihoisiin liittyviä mainoksia</a:t>
            </a:r>
            <a:r>
              <a:rPr lang="fi-FI" sz="2400" dirty="0" smtClean="0"/>
              <a:t>. </a:t>
            </a:r>
            <a:r>
              <a:rPr lang="fi-FI" sz="2400" dirty="0"/>
              <a:t>Miten mainoksiin tai vanhoihin elokuviin pitäisi mielestäsi suhtautua? Onko väärin näyttää niitä?</a:t>
            </a:r>
            <a:r>
              <a:rPr lang="fi-FI" sz="4000" dirty="0"/>
              <a:t/>
            </a:r>
            <a:br>
              <a:rPr lang="fi-FI" sz="4000" dirty="0"/>
            </a:br>
            <a:endParaRPr lang="fi-FI" sz="4000" dirty="0"/>
          </a:p>
        </p:txBody>
      </p:sp>
      <p:sp>
        <p:nvSpPr>
          <p:cNvPr id="15362" name="Sisällön paikkamerkki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457200" lvl="1" indent="0">
              <a:spcBef>
                <a:spcPts val="1000"/>
              </a:spcBef>
              <a:buFont typeface="Wingdings" pitchFamily="2" charset="2"/>
              <a:buNone/>
            </a:pPr>
            <a:endParaRPr lang="fi-FI" sz="3600" dirty="0">
              <a:solidFill>
                <a:schemeClr val="hlink"/>
              </a:solidFill>
              <a:hlinkClick r:id="rId2"/>
            </a:endParaRPr>
          </a:p>
          <a:p>
            <a:pPr marL="457200" lvl="1" indent="0">
              <a:spcBef>
                <a:spcPts val="1000"/>
              </a:spcBef>
              <a:buFont typeface="Wingdings" pitchFamily="2" charset="2"/>
              <a:buNone/>
            </a:pPr>
            <a:endParaRPr lang="fi-FI" sz="3600" u="sng" dirty="0">
              <a:solidFill>
                <a:schemeClr val="hlink"/>
              </a:solidFill>
              <a:hlinkClick r:id="rId2"/>
            </a:endParaRPr>
          </a:p>
          <a:p>
            <a:pPr marL="457200" lvl="1" indent="0">
              <a:spcBef>
                <a:spcPts val="1000"/>
              </a:spcBef>
              <a:buFont typeface="Wingdings" pitchFamily="2" charset="2"/>
              <a:buNone/>
            </a:pPr>
            <a:r>
              <a:rPr lang="fi-FI" sz="3600" u="sng" dirty="0">
                <a:solidFill>
                  <a:schemeClr val="hlink"/>
                </a:solidFill>
                <a:hlinkClick r:id="rId2"/>
              </a:rPr>
              <a:t>https://www.youtube.com/watch?v=XaKlISeBZGs https://www.youtube.com/watch?v=numbCLeS14o</a:t>
            </a:r>
          </a:p>
          <a:p>
            <a:pPr marL="0" indent="0">
              <a:buFont typeface="Arial" charset="0"/>
              <a:buNone/>
            </a:pPr>
            <a:endParaRPr lang="fi-FI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ompassi">
  <a:themeElements>
    <a:clrScheme name="Kompassi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Kompassi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ompassi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mpassi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mpassi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mpassi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mpassi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mpassi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mpassi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ompassi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mpassi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5</TotalTime>
  <Words>57</Words>
  <Application>Microsoft Office PowerPoint</Application>
  <PresentationFormat>Laajakuva</PresentationFormat>
  <Paragraphs>10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Calibri Light</vt:lpstr>
      <vt:lpstr>Tahoma</vt:lpstr>
      <vt:lpstr>Wingdings</vt:lpstr>
      <vt:lpstr>Kompassi</vt:lpstr>
      <vt:lpstr>Afrikka</vt:lpstr>
      <vt:lpstr>Yhdysvaltalaisen laulajan Taylor Swiftin musiikkivideota kappaleesta Wildest dreams on syytetty kolonialismin ihailusta.  </vt:lpstr>
      <vt:lpstr>Katso vanhoja suomalaisia tummaihoisiin liittyviä mainoksia. Miten mainoksiin tai vanhoihin elokuviin pitäisi mielestäsi suhtautua? Onko väärin näyttää niitä? 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Afrikka</dc:title>
  <dc:creator>Helenius Niki</dc:creator>
  <cp:lastModifiedBy>Helenius Niki</cp:lastModifiedBy>
  <cp:revision>4</cp:revision>
  <dcterms:created xsi:type="dcterms:W3CDTF">2018-08-28T13:56:08Z</dcterms:created>
  <dcterms:modified xsi:type="dcterms:W3CDTF">2020-10-30T10:37:34Z</dcterms:modified>
</cp:coreProperties>
</file>