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87488-75CF-425D-A57E-40CB9F8314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7FCC6D-0A19-4CF2-BF80-6A90CA97B45F}">
      <dgm:prSet phldrT="[Teksti]"/>
      <dgm:spPr/>
      <dgm:t>
        <a:bodyPr/>
        <a:lstStyle/>
        <a:p>
          <a:r>
            <a:rPr lang="fi-FI" dirty="0" smtClean="0"/>
            <a:t>395 Rooma jakaantui kahtia</a:t>
          </a:r>
          <a:endParaRPr lang="fi-FI" dirty="0"/>
        </a:p>
      </dgm:t>
    </dgm:pt>
    <dgm:pt modelId="{8EEC8D82-8D84-4781-9B75-D6F467D02AE0}" type="parTrans" cxnId="{25E82A90-856A-40E6-AF94-B91361904D95}">
      <dgm:prSet/>
      <dgm:spPr/>
      <dgm:t>
        <a:bodyPr/>
        <a:lstStyle/>
        <a:p>
          <a:endParaRPr lang="fi-FI"/>
        </a:p>
      </dgm:t>
    </dgm:pt>
    <dgm:pt modelId="{36CBAA1F-91D1-4902-9B0C-0C6D944D5E22}" type="sibTrans" cxnId="{25E82A90-856A-40E6-AF94-B91361904D95}">
      <dgm:prSet/>
      <dgm:spPr/>
      <dgm:t>
        <a:bodyPr/>
        <a:lstStyle/>
        <a:p>
          <a:endParaRPr lang="fi-FI"/>
        </a:p>
      </dgm:t>
    </dgm:pt>
    <dgm:pt modelId="{8ED7B5E9-2405-4D6C-A7C9-11649E8FD444}">
      <dgm:prSet phldrT="[Teksti]"/>
      <dgm:spPr/>
      <dgm:t>
        <a:bodyPr/>
        <a:lstStyle/>
        <a:p>
          <a:r>
            <a:rPr lang="fi-FI" dirty="0" smtClean="0"/>
            <a:t>476 Länsi-Rooma hajosi</a:t>
          </a:r>
          <a:endParaRPr lang="fi-FI" dirty="0"/>
        </a:p>
      </dgm:t>
    </dgm:pt>
    <dgm:pt modelId="{F71E0646-C5D8-4948-9C83-5CA4CDE6F6BD}" type="parTrans" cxnId="{B3B29688-4B8F-4964-81F0-096BC5F47498}">
      <dgm:prSet/>
      <dgm:spPr/>
      <dgm:t>
        <a:bodyPr/>
        <a:lstStyle/>
        <a:p>
          <a:endParaRPr lang="fi-FI"/>
        </a:p>
      </dgm:t>
    </dgm:pt>
    <dgm:pt modelId="{89F33B8B-15D5-4958-8A3B-67283484D9BD}" type="sibTrans" cxnId="{B3B29688-4B8F-4964-81F0-096BC5F47498}">
      <dgm:prSet/>
      <dgm:spPr/>
      <dgm:t>
        <a:bodyPr/>
        <a:lstStyle/>
        <a:p>
          <a:endParaRPr lang="fi-FI"/>
        </a:p>
      </dgm:t>
    </dgm:pt>
    <dgm:pt modelId="{A853C869-7189-4306-AA48-4653C7D1D531}">
      <dgm:prSet phldrT="[Teksti]"/>
      <dgm:spPr/>
      <dgm:t>
        <a:bodyPr/>
        <a:lstStyle/>
        <a:p>
          <a:r>
            <a:rPr lang="fi-FI" dirty="0" smtClean="0"/>
            <a:t>600-luku Islamilainen maailma syntyy</a:t>
          </a:r>
          <a:endParaRPr lang="fi-FI" dirty="0"/>
        </a:p>
      </dgm:t>
    </dgm:pt>
    <dgm:pt modelId="{88FA99DB-5508-432E-A683-4AA42A29674B}" type="parTrans" cxnId="{0DEB8F9B-B127-42F1-A898-C4BAF8876132}">
      <dgm:prSet/>
      <dgm:spPr/>
      <dgm:t>
        <a:bodyPr/>
        <a:lstStyle/>
        <a:p>
          <a:endParaRPr lang="fi-FI"/>
        </a:p>
      </dgm:t>
    </dgm:pt>
    <dgm:pt modelId="{80D31117-C271-4D79-A092-4413554AFDAD}" type="sibTrans" cxnId="{0DEB8F9B-B127-42F1-A898-C4BAF8876132}">
      <dgm:prSet/>
      <dgm:spPr/>
      <dgm:t>
        <a:bodyPr/>
        <a:lstStyle/>
        <a:p>
          <a:endParaRPr lang="fi-FI"/>
        </a:p>
      </dgm:t>
    </dgm:pt>
    <dgm:pt modelId="{1EC862B4-CEBA-47A0-BFC7-B3A00C91EEAD}">
      <dgm:prSet/>
      <dgm:spPr/>
      <dgm:t>
        <a:bodyPr/>
        <a:lstStyle/>
        <a:p>
          <a:r>
            <a:rPr lang="fi-FI" dirty="0" smtClean="0"/>
            <a:t>1054 Kirkko jakaantui</a:t>
          </a:r>
          <a:endParaRPr lang="fi-FI" dirty="0"/>
        </a:p>
      </dgm:t>
    </dgm:pt>
    <dgm:pt modelId="{3496240F-9E24-4B5B-91B3-690C7DEE86BB}" type="parTrans" cxnId="{A9858B66-2A20-4E1F-9FF5-DCD72B1DD9C2}">
      <dgm:prSet/>
      <dgm:spPr/>
      <dgm:t>
        <a:bodyPr/>
        <a:lstStyle/>
        <a:p>
          <a:endParaRPr lang="fi-FI"/>
        </a:p>
      </dgm:t>
    </dgm:pt>
    <dgm:pt modelId="{6756D46B-92DF-4A3A-9CD2-00F6F2543E4A}" type="sibTrans" cxnId="{A9858B66-2A20-4E1F-9FF5-DCD72B1DD9C2}">
      <dgm:prSet/>
      <dgm:spPr/>
      <dgm:t>
        <a:bodyPr/>
        <a:lstStyle/>
        <a:p>
          <a:endParaRPr lang="fi-FI"/>
        </a:p>
      </dgm:t>
    </dgm:pt>
    <dgm:pt modelId="{EBDFAB3F-21FC-49EA-8B85-C40FD0FE2CDE}">
      <dgm:prSet/>
      <dgm:spPr/>
      <dgm:t>
        <a:bodyPr/>
        <a:lstStyle/>
        <a:p>
          <a:r>
            <a:rPr lang="fi-FI" dirty="0" smtClean="0"/>
            <a:t>1100-l. ristiretket</a:t>
          </a:r>
          <a:endParaRPr lang="fi-FI" dirty="0"/>
        </a:p>
      </dgm:t>
    </dgm:pt>
    <dgm:pt modelId="{C9DA359C-34C0-43BB-BCEE-488F8B3EBE9C}" type="parTrans" cxnId="{980C00AF-F493-43C3-A59F-093D3BF4394F}">
      <dgm:prSet/>
      <dgm:spPr/>
    </dgm:pt>
    <dgm:pt modelId="{D8625DE7-36E6-4A31-B113-0E8BA74F0AC4}" type="sibTrans" cxnId="{980C00AF-F493-43C3-A59F-093D3BF4394F}">
      <dgm:prSet/>
      <dgm:spPr/>
    </dgm:pt>
    <dgm:pt modelId="{CDAD3273-5229-4934-9F5C-3A66C8EB99A7}">
      <dgm:prSet/>
      <dgm:spPr/>
      <dgm:t>
        <a:bodyPr/>
        <a:lstStyle/>
        <a:p>
          <a:r>
            <a:rPr lang="fi-FI" dirty="0" smtClean="0"/>
            <a:t>1340-l. Musta surma</a:t>
          </a:r>
          <a:endParaRPr lang="fi-FI" dirty="0"/>
        </a:p>
      </dgm:t>
    </dgm:pt>
    <dgm:pt modelId="{2B2084AF-A848-4576-8DC7-9E5035219363}" type="parTrans" cxnId="{C536A806-B1A2-44AB-9C36-11D200C8C615}">
      <dgm:prSet/>
      <dgm:spPr/>
    </dgm:pt>
    <dgm:pt modelId="{72FEE37F-D493-46BD-8F38-ABDF41C79A88}" type="sibTrans" cxnId="{C536A806-B1A2-44AB-9C36-11D200C8C615}">
      <dgm:prSet/>
      <dgm:spPr/>
    </dgm:pt>
    <dgm:pt modelId="{6EFF916E-A7DB-42A8-88E8-773F715F45AD}">
      <dgm:prSet/>
      <dgm:spPr/>
      <dgm:t>
        <a:bodyPr/>
        <a:lstStyle/>
        <a:p>
          <a:r>
            <a:rPr lang="fi-FI" dirty="0" smtClean="0"/>
            <a:t>1453 Bysantti turkkilaisille</a:t>
          </a:r>
          <a:endParaRPr lang="fi-FI" dirty="0"/>
        </a:p>
      </dgm:t>
    </dgm:pt>
    <dgm:pt modelId="{BCBDE411-FF39-4469-8C1F-4DA26ABDF46F}" type="parTrans" cxnId="{70028F07-91C8-4878-83DB-A23877A8988A}">
      <dgm:prSet/>
      <dgm:spPr/>
    </dgm:pt>
    <dgm:pt modelId="{2698978D-ECFA-410F-B1E3-5C9F993EF9CD}" type="sibTrans" cxnId="{70028F07-91C8-4878-83DB-A23877A8988A}">
      <dgm:prSet/>
      <dgm:spPr/>
    </dgm:pt>
    <dgm:pt modelId="{22CC00BB-6C5F-4251-85B8-99DF644D0EA9}" type="pres">
      <dgm:prSet presAssocID="{AAB87488-75CF-425D-A57E-40CB9F83149F}" presName="Name0" presStyleCnt="0">
        <dgm:presLayoutVars>
          <dgm:dir/>
          <dgm:animLvl val="lvl"/>
          <dgm:resizeHandles val="exact"/>
        </dgm:presLayoutVars>
      </dgm:prSet>
      <dgm:spPr/>
    </dgm:pt>
    <dgm:pt modelId="{4E7B2034-BB88-4A19-AB4C-74279019F47E}" type="pres">
      <dgm:prSet presAssocID="{847FCC6D-0A19-4CF2-BF80-6A90CA97B45F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C3FA410-728F-426F-B0C9-ABFCD7B7E2F6}" type="pres">
      <dgm:prSet presAssocID="{36CBAA1F-91D1-4902-9B0C-0C6D944D5E22}" presName="parTxOnlySpace" presStyleCnt="0"/>
      <dgm:spPr/>
    </dgm:pt>
    <dgm:pt modelId="{25EBF2CC-A3DA-4D3E-A057-A8832BB8666C}" type="pres">
      <dgm:prSet presAssocID="{8ED7B5E9-2405-4D6C-A7C9-11649E8FD44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100067E-B00B-4F60-9AB7-8C519F667606}" type="pres">
      <dgm:prSet presAssocID="{89F33B8B-15D5-4958-8A3B-67283484D9BD}" presName="parTxOnlySpace" presStyleCnt="0"/>
      <dgm:spPr/>
    </dgm:pt>
    <dgm:pt modelId="{30B93704-8720-43BD-9F22-617A0A9DAB86}" type="pres">
      <dgm:prSet presAssocID="{A853C869-7189-4306-AA48-4653C7D1D53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B22FBD5-A961-4667-8B75-AC77853793FF}" type="pres">
      <dgm:prSet presAssocID="{80D31117-C271-4D79-A092-4413554AFDAD}" presName="parTxOnlySpace" presStyleCnt="0"/>
      <dgm:spPr/>
    </dgm:pt>
    <dgm:pt modelId="{4A9F5F50-61D8-4786-A47E-AB35925CF2CE}" type="pres">
      <dgm:prSet presAssocID="{1EC862B4-CEBA-47A0-BFC7-B3A00C91EEAD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824008-138A-457D-B9AE-7C150BDF5FB2}" type="pres">
      <dgm:prSet presAssocID="{6756D46B-92DF-4A3A-9CD2-00F6F2543E4A}" presName="parTxOnlySpace" presStyleCnt="0"/>
      <dgm:spPr/>
    </dgm:pt>
    <dgm:pt modelId="{5F367B98-E628-427E-B3C3-2821211F7912}" type="pres">
      <dgm:prSet presAssocID="{EBDFAB3F-21FC-49EA-8B85-C40FD0FE2CDE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1E18960-C4EF-4F6D-BDBB-81FCB754059F}" type="pres">
      <dgm:prSet presAssocID="{D8625DE7-36E6-4A31-B113-0E8BA74F0AC4}" presName="parTxOnlySpace" presStyleCnt="0"/>
      <dgm:spPr/>
    </dgm:pt>
    <dgm:pt modelId="{8626F24B-B2C6-41FA-AE0A-07E25FC70927}" type="pres">
      <dgm:prSet presAssocID="{CDAD3273-5229-4934-9F5C-3A66C8EB99A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4BB4CB34-2426-4A42-AA8F-1C0AD9377F3C}" type="pres">
      <dgm:prSet presAssocID="{72FEE37F-D493-46BD-8F38-ABDF41C79A88}" presName="parTxOnlySpace" presStyleCnt="0"/>
      <dgm:spPr/>
    </dgm:pt>
    <dgm:pt modelId="{6295E55C-610B-4D06-BF30-72320D14B08E}" type="pres">
      <dgm:prSet presAssocID="{6EFF916E-A7DB-42A8-88E8-773F715F45A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B3B29688-4B8F-4964-81F0-096BC5F47498}" srcId="{AAB87488-75CF-425D-A57E-40CB9F83149F}" destId="{8ED7B5E9-2405-4D6C-A7C9-11649E8FD444}" srcOrd="1" destOrd="0" parTransId="{F71E0646-C5D8-4948-9C83-5CA4CDE6F6BD}" sibTransId="{89F33B8B-15D5-4958-8A3B-67283484D9BD}"/>
    <dgm:cxn modelId="{A9858B66-2A20-4E1F-9FF5-DCD72B1DD9C2}" srcId="{AAB87488-75CF-425D-A57E-40CB9F83149F}" destId="{1EC862B4-CEBA-47A0-BFC7-B3A00C91EEAD}" srcOrd="3" destOrd="0" parTransId="{3496240F-9E24-4B5B-91B3-690C7DEE86BB}" sibTransId="{6756D46B-92DF-4A3A-9CD2-00F6F2543E4A}"/>
    <dgm:cxn modelId="{25E82A90-856A-40E6-AF94-B91361904D95}" srcId="{AAB87488-75CF-425D-A57E-40CB9F83149F}" destId="{847FCC6D-0A19-4CF2-BF80-6A90CA97B45F}" srcOrd="0" destOrd="0" parTransId="{8EEC8D82-8D84-4781-9B75-D6F467D02AE0}" sibTransId="{36CBAA1F-91D1-4902-9B0C-0C6D944D5E22}"/>
    <dgm:cxn modelId="{D6DA581B-50B0-4BCC-9E2F-89429EF33867}" type="presOf" srcId="{6EFF916E-A7DB-42A8-88E8-773F715F45AD}" destId="{6295E55C-610B-4D06-BF30-72320D14B08E}" srcOrd="0" destOrd="0" presId="urn:microsoft.com/office/officeart/2005/8/layout/chevron1"/>
    <dgm:cxn modelId="{70028F07-91C8-4878-83DB-A23877A8988A}" srcId="{AAB87488-75CF-425D-A57E-40CB9F83149F}" destId="{6EFF916E-A7DB-42A8-88E8-773F715F45AD}" srcOrd="6" destOrd="0" parTransId="{BCBDE411-FF39-4469-8C1F-4DA26ABDF46F}" sibTransId="{2698978D-ECFA-410F-B1E3-5C9F993EF9CD}"/>
    <dgm:cxn modelId="{C536A806-B1A2-44AB-9C36-11D200C8C615}" srcId="{AAB87488-75CF-425D-A57E-40CB9F83149F}" destId="{CDAD3273-5229-4934-9F5C-3A66C8EB99A7}" srcOrd="5" destOrd="0" parTransId="{2B2084AF-A848-4576-8DC7-9E5035219363}" sibTransId="{72FEE37F-D493-46BD-8F38-ABDF41C79A88}"/>
    <dgm:cxn modelId="{EA8B3AF4-818C-4F0A-9C04-3B6646A5BD48}" type="presOf" srcId="{8ED7B5E9-2405-4D6C-A7C9-11649E8FD444}" destId="{25EBF2CC-A3DA-4D3E-A057-A8832BB8666C}" srcOrd="0" destOrd="0" presId="urn:microsoft.com/office/officeart/2005/8/layout/chevron1"/>
    <dgm:cxn modelId="{809919F6-2129-4440-BA6E-DFFA34F3B650}" type="presOf" srcId="{EBDFAB3F-21FC-49EA-8B85-C40FD0FE2CDE}" destId="{5F367B98-E628-427E-B3C3-2821211F7912}" srcOrd="0" destOrd="0" presId="urn:microsoft.com/office/officeart/2005/8/layout/chevron1"/>
    <dgm:cxn modelId="{F49797C2-3B91-495B-A279-191F9A9ACE4E}" type="presOf" srcId="{CDAD3273-5229-4934-9F5C-3A66C8EB99A7}" destId="{8626F24B-B2C6-41FA-AE0A-07E25FC70927}" srcOrd="0" destOrd="0" presId="urn:microsoft.com/office/officeart/2005/8/layout/chevron1"/>
    <dgm:cxn modelId="{3EB8E156-FD04-4C42-AB37-3FACE99BB86C}" type="presOf" srcId="{1EC862B4-CEBA-47A0-BFC7-B3A00C91EEAD}" destId="{4A9F5F50-61D8-4786-A47E-AB35925CF2CE}" srcOrd="0" destOrd="0" presId="urn:microsoft.com/office/officeart/2005/8/layout/chevron1"/>
    <dgm:cxn modelId="{D6C605F3-287C-4F1A-A84A-1DF8A1EBE628}" type="presOf" srcId="{847FCC6D-0A19-4CF2-BF80-6A90CA97B45F}" destId="{4E7B2034-BB88-4A19-AB4C-74279019F47E}" srcOrd="0" destOrd="0" presId="urn:microsoft.com/office/officeart/2005/8/layout/chevron1"/>
    <dgm:cxn modelId="{C9E66D53-886A-4567-A797-861BC7A722AE}" type="presOf" srcId="{AAB87488-75CF-425D-A57E-40CB9F83149F}" destId="{22CC00BB-6C5F-4251-85B8-99DF644D0EA9}" srcOrd="0" destOrd="0" presId="urn:microsoft.com/office/officeart/2005/8/layout/chevron1"/>
    <dgm:cxn modelId="{980C00AF-F493-43C3-A59F-093D3BF4394F}" srcId="{AAB87488-75CF-425D-A57E-40CB9F83149F}" destId="{EBDFAB3F-21FC-49EA-8B85-C40FD0FE2CDE}" srcOrd="4" destOrd="0" parTransId="{C9DA359C-34C0-43BB-BCEE-488F8B3EBE9C}" sibTransId="{D8625DE7-36E6-4A31-B113-0E8BA74F0AC4}"/>
    <dgm:cxn modelId="{C108315B-6094-4F71-B421-A37B3C5BDF80}" type="presOf" srcId="{A853C869-7189-4306-AA48-4653C7D1D531}" destId="{30B93704-8720-43BD-9F22-617A0A9DAB86}" srcOrd="0" destOrd="0" presId="urn:microsoft.com/office/officeart/2005/8/layout/chevron1"/>
    <dgm:cxn modelId="{0DEB8F9B-B127-42F1-A898-C4BAF8876132}" srcId="{AAB87488-75CF-425D-A57E-40CB9F83149F}" destId="{A853C869-7189-4306-AA48-4653C7D1D531}" srcOrd="2" destOrd="0" parTransId="{88FA99DB-5508-432E-A683-4AA42A29674B}" sibTransId="{80D31117-C271-4D79-A092-4413554AFDAD}"/>
    <dgm:cxn modelId="{4CC6A58D-9C0D-40E5-A1F6-3C3455D83607}" type="presParOf" srcId="{22CC00BB-6C5F-4251-85B8-99DF644D0EA9}" destId="{4E7B2034-BB88-4A19-AB4C-74279019F47E}" srcOrd="0" destOrd="0" presId="urn:microsoft.com/office/officeart/2005/8/layout/chevron1"/>
    <dgm:cxn modelId="{669C3937-E070-42C3-B871-1FAF773BAEC8}" type="presParOf" srcId="{22CC00BB-6C5F-4251-85B8-99DF644D0EA9}" destId="{EC3FA410-728F-426F-B0C9-ABFCD7B7E2F6}" srcOrd="1" destOrd="0" presId="urn:microsoft.com/office/officeart/2005/8/layout/chevron1"/>
    <dgm:cxn modelId="{DF692DEF-E005-4633-A73C-E1252F4B5824}" type="presParOf" srcId="{22CC00BB-6C5F-4251-85B8-99DF644D0EA9}" destId="{25EBF2CC-A3DA-4D3E-A057-A8832BB8666C}" srcOrd="2" destOrd="0" presId="urn:microsoft.com/office/officeart/2005/8/layout/chevron1"/>
    <dgm:cxn modelId="{6962600D-8FED-4085-96A6-146892F2E401}" type="presParOf" srcId="{22CC00BB-6C5F-4251-85B8-99DF644D0EA9}" destId="{4100067E-B00B-4F60-9AB7-8C519F667606}" srcOrd="3" destOrd="0" presId="urn:microsoft.com/office/officeart/2005/8/layout/chevron1"/>
    <dgm:cxn modelId="{5D509F26-1009-4EE3-912F-D309AAB31AC6}" type="presParOf" srcId="{22CC00BB-6C5F-4251-85B8-99DF644D0EA9}" destId="{30B93704-8720-43BD-9F22-617A0A9DAB86}" srcOrd="4" destOrd="0" presId="urn:microsoft.com/office/officeart/2005/8/layout/chevron1"/>
    <dgm:cxn modelId="{372768DF-E0E7-44F4-97E5-256833BDC249}" type="presParOf" srcId="{22CC00BB-6C5F-4251-85B8-99DF644D0EA9}" destId="{EB22FBD5-A961-4667-8B75-AC77853793FF}" srcOrd="5" destOrd="0" presId="urn:microsoft.com/office/officeart/2005/8/layout/chevron1"/>
    <dgm:cxn modelId="{900F8EEB-3439-4809-9BE6-BE99A16D0FD7}" type="presParOf" srcId="{22CC00BB-6C5F-4251-85B8-99DF644D0EA9}" destId="{4A9F5F50-61D8-4786-A47E-AB35925CF2CE}" srcOrd="6" destOrd="0" presId="urn:microsoft.com/office/officeart/2005/8/layout/chevron1"/>
    <dgm:cxn modelId="{25CFC187-6A36-4707-A010-8538FC951480}" type="presParOf" srcId="{22CC00BB-6C5F-4251-85B8-99DF644D0EA9}" destId="{29824008-138A-457D-B9AE-7C150BDF5FB2}" srcOrd="7" destOrd="0" presId="urn:microsoft.com/office/officeart/2005/8/layout/chevron1"/>
    <dgm:cxn modelId="{DA6AA50D-39EC-433E-835D-9DBF31B5FA49}" type="presParOf" srcId="{22CC00BB-6C5F-4251-85B8-99DF644D0EA9}" destId="{5F367B98-E628-427E-B3C3-2821211F7912}" srcOrd="8" destOrd="0" presId="urn:microsoft.com/office/officeart/2005/8/layout/chevron1"/>
    <dgm:cxn modelId="{A2CA854F-5D0D-4A4F-AB3A-DF0AC5E89327}" type="presParOf" srcId="{22CC00BB-6C5F-4251-85B8-99DF644D0EA9}" destId="{51E18960-C4EF-4F6D-BDBB-81FCB754059F}" srcOrd="9" destOrd="0" presId="urn:microsoft.com/office/officeart/2005/8/layout/chevron1"/>
    <dgm:cxn modelId="{C290FB37-4296-47A3-A1C6-D4A1A3DBF16E}" type="presParOf" srcId="{22CC00BB-6C5F-4251-85B8-99DF644D0EA9}" destId="{8626F24B-B2C6-41FA-AE0A-07E25FC70927}" srcOrd="10" destOrd="0" presId="urn:microsoft.com/office/officeart/2005/8/layout/chevron1"/>
    <dgm:cxn modelId="{BF46B3FC-8491-4DDE-A58E-A58509670018}" type="presParOf" srcId="{22CC00BB-6C5F-4251-85B8-99DF644D0EA9}" destId="{4BB4CB34-2426-4A42-AA8F-1C0AD9377F3C}" srcOrd="11" destOrd="0" presId="urn:microsoft.com/office/officeart/2005/8/layout/chevron1"/>
    <dgm:cxn modelId="{7EB08197-08AF-4A90-B383-DF43A2F1FC3E}" type="presParOf" srcId="{22CC00BB-6C5F-4251-85B8-99DF644D0EA9}" destId="{6295E55C-610B-4D06-BF30-72320D14B08E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B2034-BB88-4A19-AB4C-74279019F47E}">
      <dsp:nvSpPr>
        <dsp:cNvPr id="0" name=""/>
        <dsp:cNvSpPr/>
      </dsp:nvSpPr>
      <dsp:spPr>
        <a:xfrm>
          <a:off x="0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395 Rooma jakaantui kahtia</a:t>
          </a:r>
          <a:endParaRPr lang="fi-FI" sz="1100" kern="1200" dirty="0"/>
        </a:p>
      </dsp:txBody>
      <dsp:txXfrm>
        <a:off x="300037" y="1358900"/>
        <a:ext cx="900113" cy="600074"/>
      </dsp:txXfrm>
    </dsp:sp>
    <dsp:sp modelId="{25EBF2CC-A3DA-4D3E-A057-A8832BB8666C}">
      <dsp:nvSpPr>
        <dsp:cNvPr id="0" name=""/>
        <dsp:cNvSpPr/>
      </dsp:nvSpPr>
      <dsp:spPr>
        <a:xfrm>
          <a:off x="1350168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476 Länsi-Rooma hajosi</a:t>
          </a:r>
          <a:endParaRPr lang="fi-FI" sz="1100" kern="1200" dirty="0"/>
        </a:p>
      </dsp:txBody>
      <dsp:txXfrm>
        <a:off x="1650205" y="1358900"/>
        <a:ext cx="900113" cy="600074"/>
      </dsp:txXfrm>
    </dsp:sp>
    <dsp:sp modelId="{30B93704-8720-43BD-9F22-617A0A9DAB86}">
      <dsp:nvSpPr>
        <dsp:cNvPr id="0" name=""/>
        <dsp:cNvSpPr/>
      </dsp:nvSpPr>
      <dsp:spPr>
        <a:xfrm>
          <a:off x="2700337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600-luku Islamilainen maailma syntyy</a:t>
          </a:r>
          <a:endParaRPr lang="fi-FI" sz="1100" kern="1200" dirty="0"/>
        </a:p>
      </dsp:txBody>
      <dsp:txXfrm>
        <a:off x="3000374" y="1358900"/>
        <a:ext cx="900113" cy="600074"/>
      </dsp:txXfrm>
    </dsp:sp>
    <dsp:sp modelId="{4A9F5F50-61D8-4786-A47E-AB35925CF2CE}">
      <dsp:nvSpPr>
        <dsp:cNvPr id="0" name=""/>
        <dsp:cNvSpPr/>
      </dsp:nvSpPr>
      <dsp:spPr>
        <a:xfrm>
          <a:off x="4050506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1054 Kirkko jakaantui</a:t>
          </a:r>
          <a:endParaRPr lang="fi-FI" sz="1100" kern="1200" dirty="0"/>
        </a:p>
      </dsp:txBody>
      <dsp:txXfrm>
        <a:off x="4350543" y="1358900"/>
        <a:ext cx="900113" cy="600074"/>
      </dsp:txXfrm>
    </dsp:sp>
    <dsp:sp modelId="{5F367B98-E628-427E-B3C3-2821211F7912}">
      <dsp:nvSpPr>
        <dsp:cNvPr id="0" name=""/>
        <dsp:cNvSpPr/>
      </dsp:nvSpPr>
      <dsp:spPr>
        <a:xfrm>
          <a:off x="5400675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1100-l. ristiretket</a:t>
          </a:r>
          <a:endParaRPr lang="fi-FI" sz="1100" kern="1200" dirty="0"/>
        </a:p>
      </dsp:txBody>
      <dsp:txXfrm>
        <a:off x="5700712" y="1358900"/>
        <a:ext cx="900113" cy="600074"/>
      </dsp:txXfrm>
    </dsp:sp>
    <dsp:sp modelId="{8626F24B-B2C6-41FA-AE0A-07E25FC70927}">
      <dsp:nvSpPr>
        <dsp:cNvPr id="0" name=""/>
        <dsp:cNvSpPr/>
      </dsp:nvSpPr>
      <dsp:spPr>
        <a:xfrm>
          <a:off x="6750843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1340-l. Musta surma</a:t>
          </a:r>
          <a:endParaRPr lang="fi-FI" sz="1100" kern="1200" dirty="0"/>
        </a:p>
      </dsp:txBody>
      <dsp:txXfrm>
        <a:off x="7050880" y="1358900"/>
        <a:ext cx="900113" cy="600074"/>
      </dsp:txXfrm>
    </dsp:sp>
    <dsp:sp modelId="{6295E55C-610B-4D06-BF30-72320D14B08E}">
      <dsp:nvSpPr>
        <dsp:cNvPr id="0" name=""/>
        <dsp:cNvSpPr/>
      </dsp:nvSpPr>
      <dsp:spPr>
        <a:xfrm>
          <a:off x="8101012" y="1358900"/>
          <a:ext cx="1500187" cy="60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1453 Bysantti turkkilaisille</a:t>
          </a:r>
          <a:endParaRPr lang="fi-FI" sz="1100" kern="1200" dirty="0"/>
        </a:p>
      </dsp:txBody>
      <dsp:txXfrm>
        <a:off x="8401049" y="1358900"/>
        <a:ext cx="900113" cy="600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06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02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53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3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4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4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24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88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1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5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41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3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68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EE8BCB-7415-45FA-9EA6-62245F9CF943}" type="datetimeFigureOut">
              <a:rPr lang="fi-FI" smtClean="0"/>
              <a:t>7.3.2018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E47868-112E-439C-B464-E44F50614D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Kohti keskiaikaa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Tunnilla piirretty aikajana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8368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Aikajana 400-1500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8440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59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31</Words>
  <Application>Microsoft Office PowerPoint</Application>
  <PresentationFormat>Laajakuva</PresentationFormat>
  <Paragraphs>10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Orgaaninen</vt:lpstr>
      <vt:lpstr>Kohti keskiaikaa</vt:lpstr>
      <vt:lpstr>Aikajana 400-1500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keskiaikaa</dc:title>
  <dc:creator>Helenius Niki</dc:creator>
  <cp:lastModifiedBy>Helenius Niki</cp:lastModifiedBy>
  <cp:revision>3</cp:revision>
  <dcterms:created xsi:type="dcterms:W3CDTF">2018-03-07T15:46:15Z</dcterms:created>
  <dcterms:modified xsi:type="dcterms:W3CDTF">2018-03-07T15:56:11Z</dcterms:modified>
</cp:coreProperties>
</file>