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aihe/artikkeli/2013/09/16/yhden-sanan-tahden-joukkotuho-varjostaa-turkin-ja-armenian-suhteit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Kansanmurhat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42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Katso videot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Turkki ja Armenia kiistelevät siitä, tapahtuiko Turkissa ensimmäisen maailmansodan aikana kansanmurha.</a:t>
            </a:r>
          </a:p>
          <a:p>
            <a:r>
              <a:rPr lang="fi-FI" dirty="0"/>
              <a:t>Katso osia Elävän arkiston dokumentista ”Yhden sanan tähden”. Katsottavat kohdat ovat kohdissa 9.00–22.00 ja 55.00–58.00. Tee videoon liittyvät tehtävät. </a:t>
            </a:r>
          </a:p>
          <a:p>
            <a:pPr marL="0" indent="0">
              <a:buNone/>
            </a:pPr>
            <a:r>
              <a:rPr lang="fi-FI" dirty="0"/>
              <a:t>Linkki: </a:t>
            </a: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yle.fi/aihe/artikkeli/2013/09/16/yhden-sanan-tahden-joukkotuho-varjostaa-turkin-ja-armenian-suhteita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732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Kansanmurha vai ei?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Tehtävät</a:t>
            </a:r>
          </a:p>
          <a:p>
            <a:r>
              <a:rPr lang="fi-FI" b="1" dirty="0"/>
              <a:t>1. Mitä Turkissa tapahtui vuonna 1915?</a:t>
            </a:r>
          </a:p>
          <a:p>
            <a:r>
              <a:rPr lang="fi-FI" b="1" dirty="0"/>
              <a:t>2. Miten armenialaiset selittävät tapahtumia?</a:t>
            </a:r>
          </a:p>
          <a:p>
            <a:r>
              <a:rPr lang="fi-FI" b="1" dirty="0"/>
              <a:t>3. Miten turkkilaiset selittävät tapahtumia?</a:t>
            </a:r>
          </a:p>
          <a:p>
            <a:r>
              <a:rPr lang="fi-FI" b="1" dirty="0"/>
              <a:t>4. </a:t>
            </a:r>
            <a:r>
              <a:rPr lang="fi-FI" b="1"/>
              <a:t>Millä perusteella tapahtumaa voidaan pitää historian  kipupisteenä?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706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Päätapahtuma</Template>
  <TotalTime>8</TotalTime>
  <Words>82</Words>
  <Application>Microsoft Office PowerPoint</Application>
  <PresentationFormat>Laajakuva</PresentationFormat>
  <Paragraphs>11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Impact</vt:lpstr>
      <vt:lpstr>Päätapahtuma</vt:lpstr>
      <vt:lpstr>Kansanmurhat</vt:lpstr>
      <vt:lpstr>Katso videot</vt:lpstr>
      <vt:lpstr>Kansanmurha vai ei?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Kansanmurhat</dc:title>
  <dc:creator>Helenius Niki</dc:creator>
  <cp:lastModifiedBy>Helenius Niki</cp:lastModifiedBy>
  <cp:revision>1</cp:revision>
  <dcterms:created xsi:type="dcterms:W3CDTF">2022-09-09T03:57:57Z</dcterms:created>
  <dcterms:modified xsi:type="dcterms:W3CDTF">2022-09-09T04:06:24Z</dcterms:modified>
</cp:coreProperties>
</file>