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6/3/2022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reena.yle.fi/1-434369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Tehtävä suomettumisesta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965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areena.yle.fi/1-4343690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Katso katkelma vuodelta 1972 olevasta dokumentista </a:t>
            </a:r>
            <a:br>
              <a:rPr lang="fi-FI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</a:br>
            <a:r>
              <a:rPr lang="fi-FI" i="1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25 vuotta ystävyyttä</a:t>
            </a:r>
            <a:r>
              <a:rPr lang="fi-FI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. Vastaa kysymyksiin</a:t>
            </a:r>
            <a:r>
              <a:rPr lang="fi-FI" dirty="0" smtClean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. </a:t>
            </a:r>
            <a:r>
              <a:rPr lang="fi-FI" b="1" i="1" dirty="0" smtClean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Riittää kun katsot noin 6-7 minuuttia, kohdasta 4.30 eteenpäin. </a:t>
            </a:r>
            <a:endParaRPr lang="fi-FI" b="1" i="1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i-FI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SzPts val="4800"/>
              <a:buNone/>
            </a:pPr>
            <a:r>
              <a:rPr lang="fi-FI" dirty="0" smtClean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1. Minkälaisen </a:t>
            </a:r>
            <a:r>
              <a:rPr lang="fi-FI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kuvan dokumentti antaa Suomen ja Neuvostoliiton suhteista?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SzPts val="4800"/>
              <a:buNone/>
            </a:pPr>
            <a:r>
              <a:rPr lang="fi-FI" dirty="0" smtClean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2. Minkälaisen </a:t>
            </a:r>
            <a:r>
              <a:rPr lang="fi-FI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kuvan dokumentti antaa Leninistä?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SzPts val="4800"/>
              <a:buNone/>
            </a:pPr>
            <a:r>
              <a:rPr lang="fi-FI" dirty="0" smtClean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3. Millä </a:t>
            </a:r>
            <a:r>
              <a:rPr lang="fi-FI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perusteella dokumenttia voidaan pitää esimerkkinä suomettumisesta?</a:t>
            </a:r>
            <a:endParaRPr lang="fi-FI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03309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45</TotalTime>
  <Words>59</Words>
  <Application>Microsoft Office PowerPoint</Application>
  <PresentationFormat>Laajakuva</PresentationFormat>
  <Paragraphs>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Calibri</vt:lpstr>
      <vt:lpstr>Georgia</vt:lpstr>
      <vt:lpstr>Trebuchet MS</vt:lpstr>
      <vt:lpstr>Verdana</vt:lpstr>
      <vt:lpstr>Wingdings</vt:lpstr>
      <vt:lpstr>Puutyyppi</vt:lpstr>
      <vt:lpstr>Tehtävä suomettumisesta</vt:lpstr>
      <vt:lpstr>https://areena.yle.fi/1-4343690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suomettumisesta</dc:title>
  <dc:creator>Helenius Niki</dc:creator>
  <cp:lastModifiedBy>Helenius Niki</cp:lastModifiedBy>
  <cp:revision>2</cp:revision>
  <dcterms:created xsi:type="dcterms:W3CDTF">2022-06-03T12:05:23Z</dcterms:created>
  <dcterms:modified xsi:type="dcterms:W3CDTF">2022-06-03T12:50:38Z</dcterms:modified>
</cp:coreProperties>
</file>