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Sisällisodan</a:t>
            </a:r>
            <a:r>
              <a:rPr lang="fi-FI" dirty="0" smtClean="0"/>
              <a:t> laulut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22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Tutkikaa sisällissodan lauluja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Ohessa on kahden sisällissodan aikana lauletun laulun sanat. Tutki parisi kanssa laulujen sanoituksia. Voitte myös etsiä verkosta laulujen tulkintoja ja kuunnella niitä.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0"/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1. Pohtikaa</a:t>
            </a:r>
            <a:r>
              <a:rPr lang="fi-FI" sz="2400" dirty="0">
                <a:solidFill>
                  <a:srgbClr val="000000"/>
                </a:solidFill>
              </a:rPr>
              <a:t>, kumpi laulu kuuluu punaisille ja kumpi valkoisille.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0"/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2. Etsikää </a:t>
            </a:r>
            <a:r>
              <a:rPr lang="fi-FI" sz="2400" dirty="0">
                <a:solidFill>
                  <a:srgbClr val="000000"/>
                </a:solidFill>
              </a:rPr>
              <a:t>sanoituksista osapuolien näkemyksiä sisällissodan syistä.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88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Laulu 1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1. Pieni Suomen kansa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katkoo kahleitansa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kärsimysten malja se jo kukkuroillaan on.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Raakaa sortovaltaa vastaan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nostaa maasta armeijastaan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jalon kansan parhaat pojat </a:t>
            </a:r>
            <a:r>
              <a:rPr lang="fi-FI" dirty="0" err="1">
                <a:solidFill>
                  <a:srgbClr val="000000"/>
                </a:solidFill>
              </a:rPr>
              <a:t>taistohon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2. Hallitus on vankka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 err="1">
                <a:solidFill>
                  <a:srgbClr val="000000"/>
                </a:solidFill>
              </a:rPr>
              <a:t>kätyrlauma</a:t>
            </a:r>
            <a:r>
              <a:rPr lang="fi-FI" dirty="0">
                <a:solidFill>
                  <a:srgbClr val="000000"/>
                </a:solidFill>
              </a:rPr>
              <a:t> sankka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se kauhuntuskaa levittää yli onnettoman maan.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Urhojansa kansanvalta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työntää esiin kaikkialta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elämästä, kuolemasta kamppaillaan.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3. Kiihtyy yhä taisto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vapauden vaisto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köyhälistön keskuudessa kasvaa vaan.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Eipä auta hallitusta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piinat kidutus ja tuska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urhot kaatuu vapauden laulu huulillaan.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4. Virkavallan huolena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vankilat ja tuonela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tutkimatta hirttäminen, mestaus.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Kumouksen sankari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sydänveren </a:t>
            </a:r>
            <a:r>
              <a:rPr lang="fi-FI" dirty="0" err="1">
                <a:solidFill>
                  <a:srgbClr val="000000"/>
                </a:solidFill>
              </a:rPr>
              <a:t>antavi</a:t>
            </a: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kallis ompi vapauden lunastus.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5. Kuinka kauan siellä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teurastusta </a:t>
            </a:r>
            <a:r>
              <a:rPr lang="fi-FI" dirty="0" err="1">
                <a:solidFill>
                  <a:srgbClr val="000000"/>
                </a:solidFill>
              </a:rPr>
              <a:t>viellä</a:t>
            </a: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kestää kunnes kansalla on vapaus.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Ei nyt taiston tuoksinassa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tiedä kumpi voittamassa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vallankumous vaiko taantumus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6. Kumouksen myrskyt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kapinat ja tyrskyt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riehuu valtakunnan </a:t>
            </a:r>
            <a:r>
              <a:rPr lang="fi-FI" dirty="0" err="1">
                <a:solidFill>
                  <a:srgbClr val="000000"/>
                </a:solidFill>
              </a:rPr>
              <a:t>äärest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äärehen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Siellä hirmuhenget saavat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sydänverta janoavat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 err="1">
                <a:solidFill>
                  <a:srgbClr val="000000"/>
                </a:solidFill>
              </a:rPr>
              <a:t>särpiellä</a:t>
            </a:r>
            <a:r>
              <a:rPr lang="fi-FI" dirty="0">
                <a:solidFill>
                  <a:srgbClr val="000000"/>
                </a:solidFill>
              </a:rPr>
              <a:t> hurmejuomat kanssa korppien.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7. Kylvömme kun tehdään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kasvaa kerran tähkään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sadoin kerroin </a:t>
            </a:r>
            <a:r>
              <a:rPr lang="fi-FI" dirty="0" err="1">
                <a:solidFill>
                  <a:srgbClr val="000000"/>
                </a:solidFill>
              </a:rPr>
              <a:t>kirkkahampi</a:t>
            </a:r>
            <a:r>
              <a:rPr lang="fi-FI" dirty="0">
                <a:solidFill>
                  <a:srgbClr val="000000"/>
                </a:solidFill>
              </a:rPr>
              <a:t> onnen aika </a:t>
            </a:r>
            <a:r>
              <a:rPr lang="fi-FI" dirty="0" err="1">
                <a:solidFill>
                  <a:srgbClr val="000000"/>
                </a:solidFill>
              </a:rPr>
              <a:t>uus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Silloin Suomen kansanvalta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kiittää </a:t>
            </a:r>
            <a:r>
              <a:rPr lang="fi-FI" dirty="0" err="1">
                <a:solidFill>
                  <a:srgbClr val="000000"/>
                </a:solidFill>
              </a:rPr>
              <a:t>sankarpoikiansa</a:t>
            </a: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ilonkyyneleitä </a:t>
            </a:r>
            <a:r>
              <a:rPr lang="fi-FI" dirty="0" err="1">
                <a:solidFill>
                  <a:srgbClr val="000000"/>
                </a:solidFill>
              </a:rPr>
              <a:t>palkaks</a:t>
            </a:r>
            <a:r>
              <a:rPr lang="fi-FI" dirty="0">
                <a:solidFill>
                  <a:srgbClr val="000000"/>
                </a:solidFill>
              </a:rPr>
              <a:t>' </a:t>
            </a:r>
            <a:r>
              <a:rPr lang="fi-FI" dirty="0" err="1">
                <a:solidFill>
                  <a:srgbClr val="000000"/>
                </a:solidFill>
              </a:rPr>
              <a:t>saapi</a:t>
            </a:r>
            <a:r>
              <a:rPr lang="fi-FI" dirty="0">
                <a:solidFill>
                  <a:srgbClr val="000000"/>
                </a:solidFill>
              </a:rPr>
              <a:t> sankaruus.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45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Laulu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1. Suojeluskunnat Suomenmaassa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järjestystä vaatii,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kaikki ryssät maasta pois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 alas punakaarti.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Saksanniemi, </a:t>
            </a:r>
            <a:r>
              <a:rPr lang="fi-FI" dirty="0" err="1">
                <a:solidFill>
                  <a:srgbClr val="000000"/>
                </a:solidFill>
              </a:rPr>
              <a:t>Jääkärjoukko</a:t>
            </a:r>
            <a:r>
              <a:rPr lang="fi-FI" dirty="0">
                <a:solidFill>
                  <a:srgbClr val="000000"/>
                </a:solidFill>
              </a:rPr>
              <a:t>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Lapuan ja Härmän loukko,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Vöyri, Kauhava ja muut!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2. Jääkäreillä mukanaan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on menestys ja onni,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meikäläisten vyöllä riippuu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saksalainen pommi.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 jne.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3. Pikkuryssät Pietarissa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näkee pahaa unta,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Venäjä on rajamaa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 Suomi valtakunta.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 jne.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4. Eespäin veikot pelko pois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 rivakasti tahti,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suojeluskunnat Suomenmaan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on vapauden vahti.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 jne.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1844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Päätapahtuma</Template>
  <TotalTime>253</TotalTime>
  <Words>315</Words>
  <Application>Microsoft Office PowerPoint</Application>
  <PresentationFormat>Laajakuva</PresentationFormat>
  <Paragraphs>79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Impact</vt:lpstr>
      <vt:lpstr>Päätapahtuma</vt:lpstr>
      <vt:lpstr>Sisällisodan laulut</vt:lpstr>
      <vt:lpstr>Tutkikaa sisällissodan lauluja</vt:lpstr>
      <vt:lpstr>Laulu 1</vt:lpstr>
      <vt:lpstr>Laulu 2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Sisällisodan laulut</dc:title>
  <dc:creator>Helenius Niki</dc:creator>
  <cp:lastModifiedBy>Helenius Niki</cp:lastModifiedBy>
  <cp:revision>3</cp:revision>
  <dcterms:created xsi:type="dcterms:W3CDTF">2022-06-03T07:51:05Z</dcterms:created>
  <dcterms:modified xsi:type="dcterms:W3CDTF">2022-06-03T12:05:00Z</dcterms:modified>
</cp:coreProperties>
</file>