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03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5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1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81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4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54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4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13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6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2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9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1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16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3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7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FCC8FD-B3DE-4122-8A82-F949943936AE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85C9-9A2F-48A9-AA92-6CDFF6DB12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367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l7kjEB5Uc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Renessanssi ja reformaatio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Renessanssi (1300-1600)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Kauppa elpyy</a:t>
            </a:r>
          </a:p>
          <a:p>
            <a:r>
              <a:rPr lang="fi-FI" dirty="0" smtClean="0"/>
              <a:t>Kaupungistuminen</a:t>
            </a:r>
          </a:p>
          <a:p>
            <a:r>
              <a:rPr lang="fi-FI" dirty="0" smtClean="0"/>
              <a:t>Yhteydet </a:t>
            </a:r>
            <a:r>
              <a:rPr lang="fi-FI" dirty="0"/>
              <a:t>B</a:t>
            </a:r>
            <a:r>
              <a:rPr lang="fi-FI" dirty="0" smtClean="0"/>
              <a:t>ysanttiin ja arabeihin</a:t>
            </a:r>
          </a:p>
          <a:p>
            <a:r>
              <a:rPr lang="fi-FI" dirty="0" smtClean="0"/>
              <a:t>Kirjapainotaito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Leviäminen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err="1" smtClean="0"/>
              <a:t>Pohjois</a:t>
            </a:r>
            <a:r>
              <a:rPr lang="fi-FI" dirty="0" smtClean="0"/>
              <a:t>-Italiasta muualle Eurooppaan</a:t>
            </a:r>
          </a:p>
          <a:p>
            <a:r>
              <a:rPr lang="fi-FI" dirty="0" smtClean="0"/>
              <a:t>Humanismi: kiinnostus nykyhetkeen ja ihmiseen, esim. Erasmus Rotterdamilainen</a:t>
            </a:r>
          </a:p>
          <a:p>
            <a:r>
              <a:rPr lang="fi-FI" dirty="0" smtClean="0"/>
              <a:t>Ihanteena yleisnero (</a:t>
            </a:r>
            <a:r>
              <a:rPr lang="fi-FI" dirty="0" err="1" smtClean="0"/>
              <a:t>uomo</a:t>
            </a:r>
            <a:r>
              <a:rPr lang="fi-FI" dirty="0" smtClean="0"/>
              <a:t> </a:t>
            </a:r>
            <a:r>
              <a:rPr lang="fi-FI" dirty="0" err="1" smtClean="0"/>
              <a:t>universale</a:t>
            </a:r>
            <a:r>
              <a:rPr lang="fi-FI" dirty="0" smtClean="0"/>
              <a:t>) </a:t>
            </a:r>
            <a:r>
              <a:rPr lang="fi-FI" dirty="0" smtClean="0">
                <a:latin typeface="Calibri" panose="020F0502020204030204" pitchFamily="34" charset="0"/>
              </a:rPr>
              <a:t>→ koulutus, sivistys</a:t>
            </a:r>
            <a:endParaRPr lang="fi-FI" dirty="0" smtClean="0"/>
          </a:p>
          <a:p>
            <a:r>
              <a:rPr lang="fi-FI" dirty="0" smtClean="0"/>
              <a:t>Leonardo da Vinci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3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Taiteesta renessanssi tunnetaan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8" y="2107406"/>
            <a:ext cx="6096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Veistotaidetta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474" y="2169319"/>
            <a:ext cx="43281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www.youtube.com/watch?v=7l7kjEB5Ucw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Kirja s.68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3216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Uskonpuhdistus (reformaatio)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1517 Lutherin teesit </a:t>
            </a:r>
          </a:p>
          <a:p>
            <a:r>
              <a:rPr lang="fi-FI" sz="3200" dirty="0" smtClean="0"/>
              <a:t>Ei ollut ainoa kirkon kritisoija, </a:t>
            </a:r>
            <a:r>
              <a:rPr lang="fi-FI" sz="3200" dirty="0" err="1" smtClean="0"/>
              <a:t>esim</a:t>
            </a:r>
            <a:r>
              <a:rPr lang="fi-FI" sz="3200" dirty="0" smtClean="0"/>
              <a:t> Erasmus Rotterdamilainen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1369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käynnistyi?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Paavien elämäntapa, katolisen kirkon omaisuus ja edut</a:t>
            </a:r>
          </a:p>
          <a:p>
            <a:r>
              <a:rPr lang="fi-FI" sz="2800" dirty="0" smtClean="0"/>
              <a:t>Anekauppa</a:t>
            </a:r>
          </a:p>
          <a:p>
            <a:r>
              <a:rPr lang="fi-FI" sz="2800" dirty="0" smtClean="0"/>
              <a:t>Kirkko etääntyi kansasta</a:t>
            </a:r>
          </a:p>
          <a:p>
            <a:r>
              <a:rPr lang="fi-FI" sz="2800" dirty="0" smtClean="0"/>
              <a:t>Renessanssi</a:t>
            </a:r>
          </a:p>
          <a:p>
            <a:r>
              <a:rPr lang="fi-FI" sz="2800" dirty="0" smtClean="0"/>
              <a:t>Uudet keksinnöt ja tiede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092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Läntinen kristikunta hajosi </a:t>
            </a:r>
            <a:r>
              <a:rPr lang="fi-FI" sz="3200" dirty="0" smtClean="0">
                <a:latin typeface="Calibri" panose="020F0502020204030204" pitchFamily="34" charset="0"/>
              </a:rPr>
              <a:t>→ monet kuninkaat ja ruhtinaat tukivat Lutheria</a:t>
            </a:r>
          </a:p>
          <a:p>
            <a:r>
              <a:rPr lang="fi-FI" sz="3200" dirty="0" smtClean="0">
                <a:latin typeface="Calibri" panose="020F0502020204030204" pitchFamily="34" charset="0"/>
              </a:rPr>
              <a:t>1555 </a:t>
            </a:r>
            <a:r>
              <a:rPr lang="fi-FI" sz="3200" dirty="0" err="1" smtClean="0">
                <a:latin typeface="Calibri" panose="020F0502020204030204" pitchFamily="34" charset="0"/>
              </a:rPr>
              <a:t>Augsburgin</a:t>
            </a:r>
            <a:r>
              <a:rPr lang="fi-FI" sz="3200" dirty="0" smtClean="0">
                <a:latin typeface="Calibri" panose="020F0502020204030204" pitchFamily="34" charset="0"/>
              </a:rPr>
              <a:t> uskonrauha → Kenen maa, sen uskonto</a:t>
            </a:r>
          </a:p>
          <a:p>
            <a:r>
              <a:rPr lang="fi-FI" sz="3200" dirty="0" smtClean="0">
                <a:latin typeface="Calibri" panose="020F0502020204030204" pitchFamily="34" charset="0"/>
              </a:rPr>
              <a:t>Taideaarteiden tuhoaminen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943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Vastauskonpuhdistuksen keinot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Uskonsodat – 30-vuotinen sota 1618-48</a:t>
            </a:r>
          </a:p>
          <a:p>
            <a:r>
              <a:rPr lang="fi-FI" sz="3200" dirty="0" smtClean="0"/>
              <a:t>Paavin valtaa ja uskonnollisia perinteitä korostettiin</a:t>
            </a:r>
          </a:p>
          <a:p>
            <a:r>
              <a:rPr lang="fi-FI" sz="3200" dirty="0" smtClean="0"/>
              <a:t>Jesuiittajärjestöt</a:t>
            </a:r>
          </a:p>
          <a:p>
            <a:r>
              <a:rPr lang="fi-FI" sz="3200" dirty="0" smtClean="0"/>
              <a:t>Sensuuri</a:t>
            </a:r>
          </a:p>
          <a:p>
            <a:r>
              <a:rPr lang="fi-FI" sz="3200" dirty="0" smtClean="0"/>
              <a:t>Taidetta hyödynnettiin (Barokki)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997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131</Words>
  <Application>Microsoft Office PowerPoint</Application>
  <PresentationFormat>Laajakuva</PresentationFormat>
  <Paragraphs>35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Ioni</vt:lpstr>
      <vt:lpstr>Renessanssi ja reformaatio</vt:lpstr>
      <vt:lpstr>Renessanssi (1300-1600)</vt:lpstr>
      <vt:lpstr>Taiteesta renessanssi tunnetaan</vt:lpstr>
      <vt:lpstr>Veistotaidetta</vt:lpstr>
      <vt:lpstr>https://www.youtube.com/watch?v=7l7kjEB5Ucw </vt:lpstr>
      <vt:lpstr>Uskonpuhdistus (reformaatio)</vt:lpstr>
      <vt:lpstr>Miksi käynnistyi?</vt:lpstr>
      <vt:lpstr>Vaikutus</vt:lpstr>
      <vt:lpstr>Vastauskonpuhdistuksen keinot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Renessanssi ja reformaatio</dc:title>
  <dc:creator>Helenius Niki</dc:creator>
  <cp:lastModifiedBy>Helenius Niki</cp:lastModifiedBy>
  <cp:revision>4</cp:revision>
  <dcterms:created xsi:type="dcterms:W3CDTF">2018-03-14T16:44:49Z</dcterms:created>
  <dcterms:modified xsi:type="dcterms:W3CDTF">2018-03-14T18:59:10Z</dcterms:modified>
</cp:coreProperties>
</file>