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E19ED-882F-472D-89F6-51C85CA2DD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AD07C2-9F5D-4D5C-BA6B-2CB62914694D}">
      <dgm:prSet phldrT="[Teksti]"/>
      <dgm:spPr/>
      <dgm:t>
        <a:bodyPr/>
        <a:lstStyle/>
        <a:p>
          <a:r>
            <a:rPr lang="fi-FI" dirty="0" smtClean="0"/>
            <a:t>Esihistoria</a:t>
          </a:r>
          <a:endParaRPr lang="fi-FI" dirty="0"/>
        </a:p>
      </dgm:t>
    </dgm:pt>
    <dgm:pt modelId="{6F5A8458-5C1A-4724-B0A9-8862B9613C7E}" type="parTrans" cxnId="{F98F321F-AEF9-4D70-AF12-3F21549B0308}">
      <dgm:prSet/>
      <dgm:spPr/>
      <dgm:t>
        <a:bodyPr/>
        <a:lstStyle/>
        <a:p>
          <a:endParaRPr lang="fi-FI"/>
        </a:p>
      </dgm:t>
    </dgm:pt>
    <dgm:pt modelId="{1CBCDCB4-D5BB-45F3-BCE0-3498CDE55B3B}" type="sibTrans" cxnId="{F98F321F-AEF9-4D70-AF12-3F21549B0308}">
      <dgm:prSet/>
      <dgm:spPr/>
      <dgm:t>
        <a:bodyPr/>
        <a:lstStyle/>
        <a:p>
          <a:endParaRPr lang="fi-FI"/>
        </a:p>
      </dgm:t>
    </dgm:pt>
    <dgm:pt modelId="{3D5C44A4-09FB-41BC-99DC-4865C70D8215}">
      <dgm:prSet phldrT="[Teksti]"/>
      <dgm:spPr/>
      <dgm:t>
        <a:bodyPr/>
        <a:lstStyle/>
        <a:p>
          <a:r>
            <a:rPr lang="fi-FI" dirty="0" smtClean="0"/>
            <a:t>Vanha aika n. 3000eaa.-400jaa.</a:t>
          </a:r>
          <a:endParaRPr lang="fi-FI" dirty="0"/>
        </a:p>
      </dgm:t>
    </dgm:pt>
    <dgm:pt modelId="{6D6D98DD-C9A7-438E-A9E6-900E31C2F81B}" type="parTrans" cxnId="{C51EC9C0-D769-4DED-8213-8AD50855E180}">
      <dgm:prSet/>
      <dgm:spPr/>
      <dgm:t>
        <a:bodyPr/>
        <a:lstStyle/>
        <a:p>
          <a:endParaRPr lang="fi-FI"/>
        </a:p>
      </dgm:t>
    </dgm:pt>
    <dgm:pt modelId="{8A83C040-2F5B-4374-8EA2-B31B9864B5B9}" type="sibTrans" cxnId="{C51EC9C0-D769-4DED-8213-8AD50855E180}">
      <dgm:prSet/>
      <dgm:spPr/>
      <dgm:t>
        <a:bodyPr/>
        <a:lstStyle/>
        <a:p>
          <a:endParaRPr lang="fi-FI"/>
        </a:p>
      </dgm:t>
    </dgm:pt>
    <dgm:pt modelId="{9AC2C40B-BE63-4F51-A88B-44DE7A733FFA}">
      <dgm:prSet phldrT="[Teksti]"/>
      <dgm:spPr/>
      <dgm:t>
        <a:bodyPr/>
        <a:lstStyle/>
        <a:p>
          <a:r>
            <a:rPr lang="fi-FI" dirty="0" smtClean="0"/>
            <a:t>Keskiaika n. 400-1500</a:t>
          </a:r>
          <a:endParaRPr lang="fi-FI" dirty="0"/>
        </a:p>
      </dgm:t>
    </dgm:pt>
    <dgm:pt modelId="{0619C5C9-45E1-44EC-9562-DB12E8B19275}" type="parTrans" cxnId="{6F7C6A4D-9910-41F5-BAF1-B97A8F27F8A0}">
      <dgm:prSet/>
      <dgm:spPr/>
      <dgm:t>
        <a:bodyPr/>
        <a:lstStyle/>
        <a:p>
          <a:endParaRPr lang="fi-FI"/>
        </a:p>
      </dgm:t>
    </dgm:pt>
    <dgm:pt modelId="{2EA622C6-EC3C-48F3-A8C1-2D1C23190E32}" type="sibTrans" cxnId="{6F7C6A4D-9910-41F5-BAF1-B97A8F27F8A0}">
      <dgm:prSet/>
      <dgm:spPr/>
      <dgm:t>
        <a:bodyPr/>
        <a:lstStyle/>
        <a:p>
          <a:endParaRPr lang="fi-FI"/>
        </a:p>
      </dgm:t>
    </dgm:pt>
    <dgm:pt modelId="{EDFC6C32-CB6C-4435-9973-82F5D8A6C886}">
      <dgm:prSet phldrT="[Teksti]"/>
      <dgm:spPr/>
      <dgm:t>
        <a:bodyPr/>
        <a:lstStyle/>
        <a:p>
          <a:r>
            <a:rPr lang="fi-FI" dirty="0" smtClean="0"/>
            <a:t>Uusi aika 1500-1789</a:t>
          </a:r>
          <a:endParaRPr lang="fi-FI" dirty="0"/>
        </a:p>
      </dgm:t>
    </dgm:pt>
    <dgm:pt modelId="{7B583DBE-8C9E-4EA7-B387-2B9B7E9ABA37}" type="parTrans" cxnId="{53E4EC86-88C7-44C8-B52B-CFCB610C6E53}">
      <dgm:prSet/>
      <dgm:spPr/>
      <dgm:t>
        <a:bodyPr/>
        <a:lstStyle/>
        <a:p>
          <a:endParaRPr lang="fi-FI"/>
        </a:p>
      </dgm:t>
    </dgm:pt>
    <dgm:pt modelId="{4B4E5A62-A4E4-4069-B969-AE74F57EC931}" type="sibTrans" cxnId="{53E4EC86-88C7-44C8-B52B-CFCB610C6E53}">
      <dgm:prSet/>
      <dgm:spPr/>
      <dgm:t>
        <a:bodyPr/>
        <a:lstStyle/>
        <a:p>
          <a:endParaRPr lang="fi-FI"/>
        </a:p>
      </dgm:t>
    </dgm:pt>
    <dgm:pt modelId="{B595D863-7362-45A1-ACC1-D66E791FEDE5}">
      <dgm:prSet phldrT="[Teksti]"/>
      <dgm:spPr/>
      <dgm:t>
        <a:bodyPr/>
        <a:lstStyle/>
        <a:p>
          <a:r>
            <a:rPr lang="fi-FI" dirty="0" smtClean="0"/>
            <a:t>Uusin aika 1789-1914</a:t>
          </a:r>
          <a:endParaRPr lang="fi-FI" dirty="0"/>
        </a:p>
      </dgm:t>
    </dgm:pt>
    <dgm:pt modelId="{F4457463-0DA5-4AF1-BE0A-4ACE82D77C8A}" type="parTrans" cxnId="{30A4B52F-057D-4A42-A626-5A1E57AD94D7}">
      <dgm:prSet/>
      <dgm:spPr/>
      <dgm:t>
        <a:bodyPr/>
        <a:lstStyle/>
        <a:p>
          <a:endParaRPr lang="fi-FI"/>
        </a:p>
      </dgm:t>
    </dgm:pt>
    <dgm:pt modelId="{C95E1FFE-E46C-4E77-9B39-8202051EC1E8}" type="sibTrans" cxnId="{30A4B52F-057D-4A42-A626-5A1E57AD94D7}">
      <dgm:prSet/>
      <dgm:spPr/>
      <dgm:t>
        <a:bodyPr/>
        <a:lstStyle/>
        <a:p>
          <a:endParaRPr lang="fi-FI"/>
        </a:p>
      </dgm:t>
    </dgm:pt>
    <dgm:pt modelId="{226EA86C-E5C5-4E48-B886-D40ECA16C7DC}">
      <dgm:prSet phldrT="[Teksti]"/>
      <dgm:spPr/>
      <dgm:t>
        <a:bodyPr/>
        <a:lstStyle/>
        <a:p>
          <a:r>
            <a:rPr lang="fi-FI" dirty="0" smtClean="0"/>
            <a:t>Nykyaika 1914-&gt;</a:t>
          </a:r>
          <a:endParaRPr lang="fi-FI" dirty="0"/>
        </a:p>
      </dgm:t>
    </dgm:pt>
    <dgm:pt modelId="{FB22FFD5-72FD-4905-B0B6-90168DE81FFB}" type="parTrans" cxnId="{7535FCD0-60B7-4197-AD0C-F3BD7FB61967}">
      <dgm:prSet/>
      <dgm:spPr/>
      <dgm:t>
        <a:bodyPr/>
        <a:lstStyle/>
        <a:p>
          <a:endParaRPr lang="fi-FI"/>
        </a:p>
      </dgm:t>
    </dgm:pt>
    <dgm:pt modelId="{7E6C8E09-056C-4725-A594-08889ACB1E0A}" type="sibTrans" cxnId="{7535FCD0-60B7-4197-AD0C-F3BD7FB61967}">
      <dgm:prSet/>
      <dgm:spPr/>
      <dgm:t>
        <a:bodyPr/>
        <a:lstStyle/>
        <a:p>
          <a:endParaRPr lang="fi-FI"/>
        </a:p>
      </dgm:t>
    </dgm:pt>
    <dgm:pt modelId="{EA2F0E21-7A9F-4665-A136-CC8F8CC406AD}" type="pres">
      <dgm:prSet presAssocID="{FD2E19ED-882F-472D-89F6-51C85CA2DDD6}" presName="CompostProcess" presStyleCnt="0">
        <dgm:presLayoutVars>
          <dgm:dir/>
          <dgm:resizeHandles val="exact"/>
        </dgm:presLayoutVars>
      </dgm:prSet>
      <dgm:spPr/>
    </dgm:pt>
    <dgm:pt modelId="{227B74B3-F82D-432E-9B75-8FF1072AEB65}" type="pres">
      <dgm:prSet presAssocID="{FD2E19ED-882F-472D-89F6-51C85CA2DDD6}" presName="arrow" presStyleLbl="bgShp" presStyleIdx="0" presStyleCnt="1"/>
      <dgm:spPr/>
    </dgm:pt>
    <dgm:pt modelId="{C7F9BCD6-89BE-49D4-A36B-2D38A2825FEA}" type="pres">
      <dgm:prSet presAssocID="{FD2E19ED-882F-472D-89F6-51C85CA2DDD6}" presName="linearProcess" presStyleCnt="0"/>
      <dgm:spPr/>
    </dgm:pt>
    <dgm:pt modelId="{ED3F7E84-FB3D-481A-BB0F-272D1458D8CB}" type="pres">
      <dgm:prSet presAssocID="{82AD07C2-9F5D-4D5C-BA6B-2CB62914694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79DA9E-792E-4FB2-BBBC-B995C5A13CBD}" type="pres">
      <dgm:prSet presAssocID="{1CBCDCB4-D5BB-45F3-BCE0-3498CDE55B3B}" presName="sibTrans" presStyleCnt="0"/>
      <dgm:spPr/>
    </dgm:pt>
    <dgm:pt modelId="{0AB16BB5-85DC-478A-9E4A-2693AB017CB7}" type="pres">
      <dgm:prSet presAssocID="{3D5C44A4-09FB-41BC-99DC-4865C70D8215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2FFA0E-4F31-4957-9477-413543294F9D}" type="pres">
      <dgm:prSet presAssocID="{8A83C040-2F5B-4374-8EA2-B31B9864B5B9}" presName="sibTrans" presStyleCnt="0"/>
      <dgm:spPr/>
    </dgm:pt>
    <dgm:pt modelId="{EB1C25CA-FA9B-4C90-8F73-AC184182FE24}" type="pres">
      <dgm:prSet presAssocID="{9AC2C40B-BE63-4F51-A88B-44DE7A733FF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8C9B0F-766B-4143-B1B4-EA3FFAF9DC6B}" type="pres">
      <dgm:prSet presAssocID="{2EA622C6-EC3C-48F3-A8C1-2D1C23190E32}" presName="sibTrans" presStyleCnt="0"/>
      <dgm:spPr/>
    </dgm:pt>
    <dgm:pt modelId="{B22B9F58-EDFF-4A1A-B0BD-8CDD235A43FF}" type="pres">
      <dgm:prSet presAssocID="{EDFC6C32-CB6C-4435-9973-82F5D8A6C88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03F4D3C-1204-4C5A-895E-AD3385401BFB}" type="pres">
      <dgm:prSet presAssocID="{4B4E5A62-A4E4-4069-B969-AE74F57EC931}" presName="sibTrans" presStyleCnt="0"/>
      <dgm:spPr/>
    </dgm:pt>
    <dgm:pt modelId="{9333DE70-2B9F-4153-9284-A8FFE218A5F3}" type="pres">
      <dgm:prSet presAssocID="{B595D863-7362-45A1-ACC1-D66E791FEDE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0421465-02CF-4BDC-8D0E-438FBB17F674}" type="pres">
      <dgm:prSet presAssocID="{C95E1FFE-E46C-4E77-9B39-8202051EC1E8}" presName="sibTrans" presStyleCnt="0"/>
      <dgm:spPr/>
    </dgm:pt>
    <dgm:pt modelId="{B3C09104-32C0-48C2-AA83-5D6CF9838312}" type="pres">
      <dgm:prSet presAssocID="{226EA86C-E5C5-4E48-B886-D40ECA16C7DC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0A4B52F-057D-4A42-A626-5A1E57AD94D7}" srcId="{FD2E19ED-882F-472D-89F6-51C85CA2DDD6}" destId="{B595D863-7362-45A1-ACC1-D66E791FEDE5}" srcOrd="4" destOrd="0" parTransId="{F4457463-0DA5-4AF1-BE0A-4ACE82D77C8A}" sibTransId="{C95E1FFE-E46C-4E77-9B39-8202051EC1E8}"/>
    <dgm:cxn modelId="{8951DC38-81C1-4D23-9106-E8414AD8D65D}" type="presOf" srcId="{82AD07C2-9F5D-4D5C-BA6B-2CB62914694D}" destId="{ED3F7E84-FB3D-481A-BB0F-272D1458D8CB}" srcOrd="0" destOrd="0" presId="urn:microsoft.com/office/officeart/2005/8/layout/hProcess9"/>
    <dgm:cxn modelId="{1A64A8C3-73D0-45DA-A64F-C1EE665A2C24}" type="presOf" srcId="{9AC2C40B-BE63-4F51-A88B-44DE7A733FFA}" destId="{EB1C25CA-FA9B-4C90-8F73-AC184182FE24}" srcOrd="0" destOrd="0" presId="urn:microsoft.com/office/officeart/2005/8/layout/hProcess9"/>
    <dgm:cxn modelId="{3A2347DA-BC0C-4A29-BBBC-2C660430C38B}" type="presOf" srcId="{FD2E19ED-882F-472D-89F6-51C85CA2DDD6}" destId="{EA2F0E21-7A9F-4665-A136-CC8F8CC406AD}" srcOrd="0" destOrd="0" presId="urn:microsoft.com/office/officeart/2005/8/layout/hProcess9"/>
    <dgm:cxn modelId="{C51EC9C0-D769-4DED-8213-8AD50855E180}" srcId="{FD2E19ED-882F-472D-89F6-51C85CA2DDD6}" destId="{3D5C44A4-09FB-41BC-99DC-4865C70D8215}" srcOrd="1" destOrd="0" parTransId="{6D6D98DD-C9A7-438E-A9E6-900E31C2F81B}" sibTransId="{8A83C040-2F5B-4374-8EA2-B31B9864B5B9}"/>
    <dgm:cxn modelId="{7535FCD0-60B7-4197-AD0C-F3BD7FB61967}" srcId="{FD2E19ED-882F-472D-89F6-51C85CA2DDD6}" destId="{226EA86C-E5C5-4E48-B886-D40ECA16C7DC}" srcOrd="5" destOrd="0" parTransId="{FB22FFD5-72FD-4905-B0B6-90168DE81FFB}" sibTransId="{7E6C8E09-056C-4725-A594-08889ACB1E0A}"/>
    <dgm:cxn modelId="{AF2387D2-E22E-44A6-A51E-5D2981A8B3C4}" type="presOf" srcId="{B595D863-7362-45A1-ACC1-D66E791FEDE5}" destId="{9333DE70-2B9F-4153-9284-A8FFE218A5F3}" srcOrd="0" destOrd="0" presId="urn:microsoft.com/office/officeart/2005/8/layout/hProcess9"/>
    <dgm:cxn modelId="{8D912AAD-A496-4F53-91FE-DD9BAB2F2AEB}" type="presOf" srcId="{3D5C44A4-09FB-41BC-99DC-4865C70D8215}" destId="{0AB16BB5-85DC-478A-9E4A-2693AB017CB7}" srcOrd="0" destOrd="0" presId="urn:microsoft.com/office/officeart/2005/8/layout/hProcess9"/>
    <dgm:cxn modelId="{F98F321F-AEF9-4D70-AF12-3F21549B0308}" srcId="{FD2E19ED-882F-472D-89F6-51C85CA2DDD6}" destId="{82AD07C2-9F5D-4D5C-BA6B-2CB62914694D}" srcOrd="0" destOrd="0" parTransId="{6F5A8458-5C1A-4724-B0A9-8862B9613C7E}" sibTransId="{1CBCDCB4-D5BB-45F3-BCE0-3498CDE55B3B}"/>
    <dgm:cxn modelId="{FE7B0BF6-1400-48CE-8AD2-1079A9BC6A89}" type="presOf" srcId="{EDFC6C32-CB6C-4435-9973-82F5D8A6C886}" destId="{B22B9F58-EDFF-4A1A-B0BD-8CDD235A43FF}" srcOrd="0" destOrd="0" presId="urn:microsoft.com/office/officeart/2005/8/layout/hProcess9"/>
    <dgm:cxn modelId="{13F2DE79-9D67-4F7E-8B00-DA92D8152F62}" type="presOf" srcId="{226EA86C-E5C5-4E48-B886-D40ECA16C7DC}" destId="{B3C09104-32C0-48C2-AA83-5D6CF9838312}" srcOrd="0" destOrd="0" presId="urn:microsoft.com/office/officeart/2005/8/layout/hProcess9"/>
    <dgm:cxn modelId="{6F7C6A4D-9910-41F5-BAF1-B97A8F27F8A0}" srcId="{FD2E19ED-882F-472D-89F6-51C85CA2DDD6}" destId="{9AC2C40B-BE63-4F51-A88B-44DE7A733FFA}" srcOrd="2" destOrd="0" parTransId="{0619C5C9-45E1-44EC-9562-DB12E8B19275}" sibTransId="{2EA622C6-EC3C-48F3-A8C1-2D1C23190E32}"/>
    <dgm:cxn modelId="{53E4EC86-88C7-44C8-B52B-CFCB610C6E53}" srcId="{FD2E19ED-882F-472D-89F6-51C85CA2DDD6}" destId="{EDFC6C32-CB6C-4435-9973-82F5D8A6C886}" srcOrd="3" destOrd="0" parTransId="{7B583DBE-8C9E-4EA7-B387-2B9B7E9ABA37}" sibTransId="{4B4E5A62-A4E4-4069-B969-AE74F57EC931}"/>
    <dgm:cxn modelId="{03E5F94C-BAF5-4409-8DFB-1DC88390BA1A}" type="presParOf" srcId="{EA2F0E21-7A9F-4665-A136-CC8F8CC406AD}" destId="{227B74B3-F82D-432E-9B75-8FF1072AEB65}" srcOrd="0" destOrd="0" presId="urn:microsoft.com/office/officeart/2005/8/layout/hProcess9"/>
    <dgm:cxn modelId="{A7576C27-7C39-4A13-8F8D-A607B19D6BCE}" type="presParOf" srcId="{EA2F0E21-7A9F-4665-A136-CC8F8CC406AD}" destId="{C7F9BCD6-89BE-49D4-A36B-2D38A2825FEA}" srcOrd="1" destOrd="0" presId="urn:microsoft.com/office/officeart/2005/8/layout/hProcess9"/>
    <dgm:cxn modelId="{BE7B017A-051D-4A10-8D58-B8378205BEC0}" type="presParOf" srcId="{C7F9BCD6-89BE-49D4-A36B-2D38A2825FEA}" destId="{ED3F7E84-FB3D-481A-BB0F-272D1458D8CB}" srcOrd="0" destOrd="0" presId="urn:microsoft.com/office/officeart/2005/8/layout/hProcess9"/>
    <dgm:cxn modelId="{DE5A9922-219A-4DD1-B9E6-B3263195EA77}" type="presParOf" srcId="{C7F9BCD6-89BE-49D4-A36B-2D38A2825FEA}" destId="{FE79DA9E-792E-4FB2-BBBC-B995C5A13CBD}" srcOrd="1" destOrd="0" presId="urn:microsoft.com/office/officeart/2005/8/layout/hProcess9"/>
    <dgm:cxn modelId="{C4E1F5D9-9548-4E45-BB5D-B50DC255861C}" type="presParOf" srcId="{C7F9BCD6-89BE-49D4-A36B-2D38A2825FEA}" destId="{0AB16BB5-85DC-478A-9E4A-2693AB017CB7}" srcOrd="2" destOrd="0" presId="urn:microsoft.com/office/officeart/2005/8/layout/hProcess9"/>
    <dgm:cxn modelId="{39929F75-C65C-4919-B0CE-6066BC40D9F6}" type="presParOf" srcId="{C7F9BCD6-89BE-49D4-A36B-2D38A2825FEA}" destId="{912FFA0E-4F31-4957-9477-413543294F9D}" srcOrd="3" destOrd="0" presId="urn:microsoft.com/office/officeart/2005/8/layout/hProcess9"/>
    <dgm:cxn modelId="{50CCA5EE-759C-45B4-A04F-44EFC15BA2B2}" type="presParOf" srcId="{C7F9BCD6-89BE-49D4-A36B-2D38A2825FEA}" destId="{EB1C25CA-FA9B-4C90-8F73-AC184182FE24}" srcOrd="4" destOrd="0" presId="urn:microsoft.com/office/officeart/2005/8/layout/hProcess9"/>
    <dgm:cxn modelId="{6A7464E0-0D79-4F3F-995A-373FF712B5A3}" type="presParOf" srcId="{C7F9BCD6-89BE-49D4-A36B-2D38A2825FEA}" destId="{A98C9B0F-766B-4143-B1B4-EA3FFAF9DC6B}" srcOrd="5" destOrd="0" presId="urn:microsoft.com/office/officeart/2005/8/layout/hProcess9"/>
    <dgm:cxn modelId="{2CC36C8F-8559-4F35-80D6-E221ED8AA65C}" type="presParOf" srcId="{C7F9BCD6-89BE-49D4-A36B-2D38A2825FEA}" destId="{B22B9F58-EDFF-4A1A-B0BD-8CDD235A43FF}" srcOrd="6" destOrd="0" presId="urn:microsoft.com/office/officeart/2005/8/layout/hProcess9"/>
    <dgm:cxn modelId="{E2D645F7-5EE9-49DC-B078-10855F1F2CAC}" type="presParOf" srcId="{C7F9BCD6-89BE-49D4-A36B-2D38A2825FEA}" destId="{203F4D3C-1204-4C5A-895E-AD3385401BFB}" srcOrd="7" destOrd="0" presId="urn:microsoft.com/office/officeart/2005/8/layout/hProcess9"/>
    <dgm:cxn modelId="{1762EE51-B390-4F39-BB96-4BA8A4E925D5}" type="presParOf" srcId="{C7F9BCD6-89BE-49D4-A36B-2D38A2825FEA}" destId="{9333DE70-2B9F-4153-9284-A8FFE218A5F3}" srcOrd="8" destOrd="0" presId="urn:microsoft.com/office/officeart/2005/8/layout/hProcess9"/>
    <dgm:cxn modelId="{58C7AF1F-9348-4D2E-9420-A285C2DF81BF}" type="presParOf" srcId="{C7F9BCD6-89BE-49D4-A36B-2D38A2825FEA}" destId="{30421465-02CF-4BDC-8D0E-438FBB17F674}" srcOrd="9" destOrd="0" presId="urn:microsoft.com/office/officeart/2005/8/layout/hProcess9"/>
    <dgm:cxn modelId="{C6232741-C8F0-46CD-BE6E-DFBFAE942E2E}" type="presParOf" srcId="{C7F9BCD6-89BE-49D4-A36B-2D38A2825FEA}" destId="{B3C09104-32C0-48C2-AA83-5D6CF983831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B74B3-F82D-432E-9B75-8FF1072AEB65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F7E84-FB3D-481A-BB0F-272D1458D8CB}">
      <dsp:nvSpPr>
        <dsp:cNvPr id="0" name=""/>
        <dsp:cNvSpPr/>
      </dsp:nvSpPr>
      <dsp:spPr>
        <a:xfrm>
          <a:off x="2762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Esihistoria</a:t>
          </a:r>
          <a:endParaRPr lang="fi-FI" sz="2200" kern="1200" dirty="0"/>
        </a:p>
      </dsp:txBody>
      <dsp:txXfrm>
        <a:off x="81280" y="1285335"/>
        <a:ext cx="1451423" cy="1452054"/>
      </dsp:txXfrm>
    </dsp:sp>
    <dsp:sp modelId="{0AB16BB5-85DC-478A-9E4A-2693AB017CB7}">
      <dsp:nvSpPr>
        <dsp:cNvPr id="0" name=""/>
        <dsp:cNvSpPr/>
      </dsp:nvSpPr>
      <dsp:spPr>
        <a:xfrm>
          <a:off x="1691645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Vanha aika n. 3000eaa.-400jaa.</a:t>
          </a:r>
          <a:endParaRPr lang="fi-FI" sz="2200" kern="1200" dirty="0"/>
        </a:p>
      </dsp:txBody>
      <dsp:txXfrm>
        <a:off x="1770163" y="1285335"/>
        <a:ext cx="1451423" cy="1452054"/>
      </dsp:txXfrm>
    </dsp:sp>
    <dsp:sp modelId="{EB1C25CA-FA9B-4C90-8F73-AC184182FE24}">
      <dsp:nvSpPr>
        <dsp:cNvPr id="0" name=""/>
        <dsp:cNvSpPr/>
      </dsp:nvSpPr>
      <dsp:spPr>
        <a:xfrm>
          <a:off x="3380528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Keskiaika n. 400-1500</a:t>
          </a:r>
          <a:endParaRPr lang="fi-FI" sz="2200" kern="1200" dirty="0"/>
        </a:p>
      </dsp:txBody>
      <dsp:txXfrm>
        <a:off x="3459046" y="1285335"/>
        <a:ext cx="1451423" cy="1452054"/>
      </dsp:txXfrm>
    </dsp:sp>
    <dsp:sp modelId="{B22B9F58-EDFF-4A1A-B0BD-8CDD235A43FF}">
      <dsp:nvSpPr>
        <dsp:cNvPr id="0" name=""/>
        <dsp:cNvSpPr/>
      </dsp:nvSpPr>
      <dsp:spPr>
        <a:xfrm>
          <a:off x="5069411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Uusi aika 1500-1789</a:t>
          </a:r>
          <a:endParaRPr lang="fi-FI" sz="2200" kern="1200" dirty="0"/>
        </a:p>
      </dsp:txBody>
      <dsp:txXfrm>
        <a:off x="5147929" y="1285335"/>
        <a:ext cx="1451423" cy="1452054"/>
      </dsp:txXfrm>
    </dsp:sp>
    <dsp:sp modelId="{9333DE70-2B9F-4153-9284-A8FFE218A5F3}">
      <dsp:nvSpPr>
        <dsp:cNvPr id="0" name=""/>
        <dsp:cNvSpPr/>
      </dsp:nvSpPr>
      <dsp:spPr>
        <a:xfrm>
          <a:off x="6758294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Uusin aika 1789-1914</a:t>
          </a:r>
          <a:endParaRPr lang="fi-FI" sz="2200" kern="1200" dirty="0"/>
        </a:p>
      </dsp:txBody>
      <dsp:txXfrm>
        <a:off x="6836812" y="1285335"/>
        <a:ext cx="1451423" cy="1452054"/>
      </dsp:txXfrm>
    </dsp:sp>
    <dsp:sp modelId="{B3C09104-32C0-48C2-AA83-5D6CF9838312}">
      <dsp:nvSpPr>
        <dsp:cNvPr id="0" name=""/>
        <dsp:cNvSpPr/>
      </dsp:nvSpPr>
      <dsp:spPr>
        <a:xfrm>
          <a:off x="8447177" y="1206817"/>
          <a:ext cx="160845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Nykyaika 1914-&gt;</a:t>
          </a:r>
          <a:endParaRPr lang="fi-FI" sz="2200" kern="1200" dirty="0"/>
        </a:p>
      </dsp:txBody>
      <dsp:txXfrm>
        <a:off x="8525695" y="1285335"/>
        <a:ext cx="1451423" cy="1452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f5kZA0Ht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Esihistoria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Historian tutkimus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6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Historiantutkimus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Historia on menneisyyttä tutkiva tiede – perustuu lähteisiin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Lähteet ovat esimerkiksi: kirjoituksia, kuvia tai esineitä (ensiasteen lähteet)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</a:t>
            </a:r>
            <a:r>
              <a:rPr lang="fi-FI" sz="2800" dirty="0" smtClean="0"/>
              <a:t>Lisäksi tiedejulkaisut, dokumentoidut lähteet (toisen asteen lähde)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Lähdekritiikki on merkittävä osa historiantutkimusta: Kriittisyys, lähteen aitous, kuka tehnyt ja miksi ym.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smtClean="0"/>
              <a:t>→ Tutkija luo kokonaiskuvan jostain ilmiöstä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9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35" y="0"/>
            <a:ext cx="9111565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Historialliset aikakaudet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100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7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Keräily ja metsästyskulttuurit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200" dirty="0" smtClean="0"/>
              <a:t>Liikkuva elämätapa, pienet heimot, syntyvyyttä säännösteltiin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 smtClean="0"/>
              <a:t>Tasa-arvoinen elämäntyyli, metsästys eriytti miesten ja naisten tehtävät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smtClean="0"/>
              <a:t>Myytteihin </a:t>
            </a:r>
            <a:r>
              <a:rPr lang="fi-FI" sz="3200" dirty="0" smtClean="0"/>
              <a:t>perustuva maailmankuva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450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Lascaux´n</a:t>
            </a:r>
            <a:r>
              <a:rPr lang="fi-FI" dirty="0" smtClean="0"/>
              <a:t> luolamaalaukset (n.15000-25000v. </a:t>
            </a:r>
            <a:r>
              <a:rPr lang="fi-FI" smtClean="0"/>
              <a:t>sitten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Verlan kalliomaalaukset (n.7000 v. sitten)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318" y="1737360"/>
            <a:ext cx="760320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 kartta s.19.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www.youtube.com/watch?v=xVf5kZA0HtQ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3004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128</Words>
  <Application>Microsoft Office PowerPoint</Application>
  <PresentationFormat>Laajakuva</PresentationFormat>
  <Paragraphs>23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</vt:lpstr>
      <vt:lpstr>Esihistoria</vt:lpstr>
      <vt:lpstr>Historiantutkimus</vt:lpstr>
      <vt:lpstr>PowerPoint-esitys</vt:lpstr>
      <vt:lpstr>Historialliset aikakaudet</vt:lpstr>
      <vt:lpstr>Keräily ja metsästyskulttuurit</vt:lpstr>
      <vt:lpstr>Lascaux´n luolamaalaukset (n.15000-25000v. sitten)</vt:lpstr>
      <vt:lpstr>Verlan kalliomaalaukset (n.7000 v. sitten)</vt:lpstr>
      <vt:lpstr>Kirjan kartta s.19.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Esihistoria</dc:title>
  <dc:creator>Helenius Niki</dc:creator>
  <cp:lastModifiedBy>Helenius Niki</cp:lastModifiedBy>
  <cp:revision>12</cp:revision>
  <dcterms:created xsi:type="dcterms:W3CDTF">2016-09-06T14:49:30Z</dcterms:created>
  <dcterms:modified xsi:type="dcterms:W3CDTF">2020-09-01T16:18:32Z</dcterms:modified>
</cp:coreProperties>
</file>