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72" r:id="rId8"/>
    <p:sldId id="267" r:id="rId9"/>
    <p:sldId id="261" r:id="rId10"/>
    <p:sldId id="268" r:id="rId11"/>
    <p:sldId id="269" r:id="rId12"/>
    <p:sldId id="266" r:id="rId13"/>
    <p:sldId id="270" r:id="rId14"/>
    <p:sldId id="271" r:id="rId15"/>
    <p:sldId id="262" r:id="rId16"/>
    <p:sldId id="263" r:id="rId17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932394-9122-4C06-AA72-D7544B8135E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CAA53FA-D67D-45A2-94E8-669BEF5CCF42}">
      <dgm:prSet phldrT="[Teksti]"/>
      <dgm:spPr/>
      <dgm:t>
        <a:bodyPr/>
        <a:lstStyle/>
        <a:p>
          <a:r>
            <a:rPr lang="fi-FI" dirty="0" smtClean="0"/>
            <a:t>Kaksi konsulia</a:t>
          </a:r>
          <a:endParaRPr lang="fi-FI" dirty="0"/>
        </a:p>
      </dgm:t>
    </dgm:pt>
    <dgm:pt modelId="{4BFE0D74-7552-4FAF-9702-9BC9A8974D80}" type="parTrans" cxnId="{D2B7D1F9-259D-476B-B677-49ABA56CD55B}">
      <dgm:prSet/>
      <dgm:spPr/>
      <dgm:t>
        <a:bodyPr/>
        <a:lstStyle/>
        <a:p>
          <a:endParaRPr lang="fi-FI"/>
        </a:p>
      </dgm:t>
    </dgm:pt>
    <dgm:pt modelId="{CB668F2D-C637-428A-9A2F-8C7B6503BB41}" type="sibTrans" cxnId="{D2B7D1F9-259D-476B-B677-49ABA56CD55B}">
      <dgm:prSet/>
      <dgm:spPr/>
      <dgm:t>
        <a:bodyPr/>
        <a:lstStyle/>
        <a:p>
          <a:endParaRPr lang="fi-FI"/>
        </a:p>
      </dgm:t>
    </dgm:pt>
    <dgm:pt modelId="{5A1AD86C-7639-4300-B255-7B3A2E1C3A62}">
      <dgm:prSet phldrT="[Teksti]"/>
      <dgm:spPr/>
      <dgm:t>
        <a:bodyPr/>
        <a:lstStyle/>
        <a:p>
          <a:r>
            <a:rPr lang="fi-FI" dirty="0" smtClean="0"/>
            <a:t>Senaatti (yläluokkaa eli patriisit)</a:t>
          </a:r>
          <a:endParaRPr lang="fi-FI" dirty="0"/>
        </a:p>
      </dgm:t>
    </dgm:pt>
    <dgm:pt modelId="{28B46FA9-96B0-4DE3-BA61-43BEFF8C1A0F}" type="parTrans" cxnId="{1F78114C-5ED9-4996-9B38-094100ECB130}">
      <dgm:prSet/>
      <dgm:spPr/>
      <dgm:t>
        <a:bodyPr/>
        <a:lstStyle/>
        <a:p>
          <a:endParaRPr lang="fi-FI"/>
        </a:p>
      </dgm:t>
    </dgm:pt>
    <dgm:pt modelId="{26952789-FC96-4530-909A-FE9F7FDFEC41}" type="sibTrans" cxnId="{1F78114C-5ED9-4996-9B38-094100ECB130}">
      <dgm:prSet/>
      <dgm:spPr/>
      <dgm:t>
        <a:bodyPr/>
        <a:lstStyle/>
        <a:p>
          <a:endParaRPr lang="fi-FI"/>
        </a:p>
      </dgm:t>
    </dgm:pt>
    <dgm:pt modelId="{35021588-6A64-4A62-911C-320636DCC2EF}">
      <dgm:prSet phldrT="[Teksti]"/>
      <dgm:spPr/>
      <dgm:t>
        <a:bodyPr/>
        <a:lstStyle/>
        <a:p>
          <a:r>
            <a:rPr lang="fi-FI" dirty="0" smtClean="0"/>
            <a:t>Kansankokous (lait ja valitsi virkamiehet) –osallistui asekuntoiset miehet (myös alaluokka eli plebeijit)</a:t>
          </a:r>
        </a:p>
      </dgm:t>
    </dgm:pt>
    <dgm:pt modelId="{62D920F6-9800-405E-B41D-CAB269A37391}" type="parTrans" cxnId="{040CE317-7DBF-436D-94BE-92AB19BE326E}">
      <dgm:prSet/>
      <dgm:spPr/>
      <dgm:t>
        <a:bodyPr/>
        <a:lstStyle/>
        <a:p>
          <a:endParaRPr lang="fi-FI"/>
        </a:p>
      </dgm:t>
    </dgm:pt>
    <dgm:pt modelId="{F6197192-AF9A-4B13-A2AD-D103AF99F54F}" type="sibTrans" cxnId="{040CE317-7DBF-436D-94BE-92AB19BE326E}">
      <dgm:prSet/>
      <dgm:spPr/>
      <dgm:t>
        <a:bodyPr/>
        <a:lstStyle/>
        <a:p>
          <a:endParaRPr lang="fi-FI"/>
        </a:p>
      </dgm:t>
    </dgm:pt>
    <dgm:pt modelId="{0D461ED2-CB7B-4235-8F30-6EE4D128A973}">
      <dgm:prSet/>
      <dgm:spPr/>
      <dgm:t>
        <a:bodyPr/>
        <a:lstStyle/>
        <a:p>
          <a:r>
            <a:rPr lang="fi-FI" dirty="0" smtClean="0"/>
            <a:t>Valtakunta jaettiin provinsseihin, maksoivat veroja Roomalle</a:t>
          </a:r>
          <a:endParaRPr lang="fi-FI" dirty="0"/>
        </a:p>
      </dgm:t>
    </dgm:pt>
    <dgm:pt modelId="{01828865-8C24-4D6F-A79D-DE9F7750685A}" type="parTrans" cxnId="{3038F5F8-F8F6-4B63-8C44-2C76A3B52A72}">
      <dgm:prSet/>
      <dgm:spPr/>
      <dgm:t>
        <a:bodyPr/>
        <a:lstStyle/>
        <a:p>
          <a:endParaRPr lang="fi-FI"/>
        </a:p>
      </dgm:t>
    </dgm:pt>
    <dgm:pt modelId="{6EE74CD5-1AC7-4499-B5F6-C548A62892E4}" type="sibTrans" cxnId="{3038F5F8-F8F6-4B63-8C44-2C76A3B52A72}">
      <dgm:prSet/>
      <dgm:spPr/>
      <dgm:t>
        <a:bodyPr/>
        <a:lstStyle/>
        <a:p>
          <a:endParaRPr lang="fi-FI"/>
        </a:p>
      </dgm:t>
    </dgm:pt>
    <dgm:pt modelId="{3504495C-4B98-4C30-8060-2DEC50E4E27F}" type="pres">
      <dgm:prSet presAssocID="{06932394-9122-4C06-AA72-D7544B8135E6}" presName="Name0" presStyleCnt="0">
        <dgm:presLayoutVars>
          <dgm:dir/>
          <dgm:animLvl val="lvl"/>
          <dgm:resizeHandles val="exact"/>
        </dgm:presLayoutVars>
      </dgm:prSet>
      <dgm:spPr/>
    </dgm:pt>
    <dgm:pt modelId="{68BD6847-0FB6-482E-954D-6B8C06D83FB2}" type="pres">
      <dgm:prSet presAssocID="{2CAA53FA-D67D-45A2-94E8-669BEF5CCF42}" presName="Name8" presStyleCnt="0"/>
      <dgm:spPr/>
    </dgm:pt>
    <dgm:pt modelId="{02593AA5-5E78-48ED-9F5D-E3666D9E58F2}" type="pres">
      <dgm:prSet presAssocID="{2CAA53FA-D67D-45A2-94E8-669BEF5CCF4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1E8B47E-6480-423D-B9A1-259701053AE5}" type="pres">
      <dgm:prSet presAssocID="{2CAA53FA-D67D-45A2-94E8-669BEF5CCF4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2FF2C4A-1336-4B95-BC31-F9AC76E9775E}" type="pres">
      <dgm:prSet presAssocID="{5A1AD86C-7639-4300-B255-7B3A2E1C3A62}" presName="Name8" presStyleCnt="0"/>
      <dgm:spPr/>
    </dgm:pt>
    <dgm:pt modelId="{5D0AD00C-ACA2-4CF2-A3A5-F9658DD4E1A3}" type="pres">
      <dgm:prSet presAssocID="{5A1AD86C-7639-4300-B255-7B3A2E1C3A6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D1FD848-9E98-44C9-83F6-8F07AB36EADE}" type="pres">
      <dgm:prSet presAssocID="{5A1AD86C-7639-4300-B255-7B3A2E1C3A6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A59B48E-BE07-4AB7-87CB-E453E73A12DB}" type="pres">
      <dgm:prSet presAssocID="{35021588-6A64-4A62-911C-320636DCC2EF}" presName="Name8" presStyleCnt="0"/>
      <dgm:spPr/>
    </dgm:pt>
    <dgm:pt modelId="{6C79199C-BA46-4F3C-8DDF-6ABF80469685}" type="pres">
      <dgm:prSet presAssocID="{35021588-6A64-4A62-911C-320636DCC2EF}" presName="acctBkgd" presStyleLbl="alignAcc1" presStyleIdx="0" presStyleCnt="1"/>
      <dgm:spPr/>
      <dgm:t>
        <a:bodyPr/>
        <a:lstStyle/>
        <a:p>
          <a:endParaRPr lang="fi-FI"/>
        </a:p>
      </dgm:t>
    </dgm:pt>
    <dgm:pt modelId="{3F1F5186-D8A9-496C-84D0-653888541FAE}" type="pres">
      <dgm:prSet presAssocID="{35021588-6A64-4A62-911C-320636DCC2EF}" presName="acctTx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EFCC292-63F6-43D9-A47F-75EF2A3870E4}" type="pres">
      <dgm:prSet presAssocID="{35021588-6A64-4A62-911C-320636DCC2E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AC1FAF2-6174-4B69-B8F9-46C1DBC02A67}" type="pres">
      <dgm:prSet presAssocID="{35021588-6A64-4A62-911C-320636DCC2E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4FD04BA5-8583-4EA9-BBC5-679479F93CD0}" type="presOf" srcId="{5A1AD86C-7639-4300-B255-7B3A2E1C3A62}" destId="{5D0AD00C-ACA2-4CF2-A3A5-F9658DD4E1A3}" srcOrd="0" destOrd="0" presId="urn:microsoft.com/office/officeart/2005/8/layout/pyramid1"/>
    <dgm:cxn modelId="{19DC95DC-F8F2-4D79-9E93-646039D2F5AE}" type="presOf" srcId="{5A1AD86C-7639-4300-B255-7B3A2E1C3A62}" destId="{9D1FD848-9E98-44C9-83F6-8F07AB36EADE}" srcOrd="1" destOrd="0" presId="urn:microsoft.com/office/officeart/2005/8/layout/pyramid1"/>
    <dgm:cxn modelId="{5FF4870C-DA22-4244-9DCA-B7BC06BA2DA8}" type="presOf" srcId="{2CAA53FA-D67D-45A2-94E8-669BEF5CCF42}" destId="{E1E8B47E-6480-423D-B9A1-259701053AE5}" srcOrd="1" destOrd="0" presId="urn:microsoft.com/office/officeart/2005/8/layout/pyramid1"/>
    <dgm:cxn modelId="{D2B7D1F9-259D-476B-B677-49ABA56CD55B}" srcId="{06932394-9122-4C06-AA72-D7544B8135E6}" destId="{2CAA53FA-D67D-45A2-94E8-669BEF5CCF42}" srcOrd="0" destOrd="0" parTransId="{4BFE0D74-7552-4FAF-9702-9BC9A8974D80}" sibTransId="{CB668F2D-C637-428A-9A2F-8C7B6503BB41}"/>
    <dgm:cxn modelId="{BEF4FB9A-70E2-4E98-8C2C-003291C978A2}" type="presOf" srcId="{06932394-9122-4C06-AA72-D7544B8135E6}" destId="{3504495C-4B98-4C30-8060-2DEC50E4E27F}" srcOrd="0" destOrd="0" presId="urn:microsoft.com/office/officeart/2005/8/layout/pyramid1"/>
    <dgm:cxn modelId="{040CE317-7DBF-436D-94BE-92AB19BE326E}" srcId="{06932394-9122-4C06-AA72-D7544B8135E6}" destId="{35021588-6A64-4A62-911C-320636DCC2EF}" srcOrd="2" destOrd="0" parTransId="{62D920F6-9800-405E-B41D-CAB269A37391}" sibTransId="{F6197192-AF9A-4B13-A2AD-D103AF99F54F}"/>
    <dgm:cxn modelId="{1F78114C-5ED9-4996-9B38-094100ECB130}" srcId="{06932394-9122-4C06-AA72-D7544B8135E6}" destId="{5A1AD86C-7639-4300-B255-7B3A2E1C3A62}" srcOrd="1" destOrd="0" parTransId="{28B46FA9-96B0-4DE3-BA61-43BEFF8C1A0F}" sibTransId="{26952789-FC96-4530-909A-FE9F7FDFEC41}"/>
    <dgm:cxn modelId="{4D86354F-6FF9-46F8-84C7-3FB1E3534AE0}" type="presOf" srcId="{0D461ED2-CB7B-4235-8F30-6EE4D128A973}" destId="{3F1F5186-D8A9-496C-84D0-653888541FAE}" srcOrd="1" destOrd="0" presId="urn:microsoft.com/office/officeart/2005/8/layout/pyramid1"/>
    <dgm:cxn modelId="{7D3DA19F-D95A-42E3-A703-07BAE93065FA}" type="presOf" srcId="{0D461ED2-CB7B-4235-8F30-6EE4D128A973}" destId="{6C79199C-BA46-4F3C-8DDF-6ABF80469685}" srcOrd="0" destOrd="0" presId="urn:microsoft.com/office/officeart/2005/8/layout/pyramid1"/>
    <dgm:cxn modelId="{3038F5F8-F8F6-4B63-8C44-2C76A3B52A72}" srcId="{35021588-6A64-4A62-911C-320636DCC2EF}" destId="{0D461ED2-CB7B-4235-8F30-6EE4D128A973}" srcOrd="0" destOrd="0" parTransId="{01828865-8C24-4D6F-A79D-DE9F7750685A}" sibTransId="{6EE74CD5-1AC7-4499-B5F6-C548A62892E4}"/>
    <dgm:cxn modelId="{D8928AD1-8103-476B-BC0F-444E163C2A1C}" type="presOf" srcId="{35021588-6A64-4A62-911C-320636DCC2EF}" destId="{AAC1FAF2-6174-4B69-B8F9-46C1DBC02A67}" srcOrd="1" destOrd="0" presId="urn:microsoft.com/office/officeart/2005/8/layout/pyramid1"/>
    <dgm:cxn modelId="{8A48B7BC-CB1C-4C2D-9D55-1E587BD31F87}" type="presOf" srcId="{2CAA53FA-D67D-45A2-94E8-669BEF5CCF42}" destId="{02593AA5-5E78-48ED-9F5D-E3666D9E58F2}" srcOrd="0" destOrd="0" presId="urn:microsoft.com/office/officeart/2005/8/layout/pyramid1"/>
    <dgm:cxn modelId="{0DBF2A44-B1EE-43E3-AC7C-9424336D705D}" type="presOf" srcId="{35021588-6A64-4A62-911C-320636DCC2EF}" destId="{2EFCC292-63F6-43D9-A47F-75EF2A3870E4}" srcOrd="0" destOrd="0" presId="urn:microsoft.com/office/officeart/2005/8/layout/pyramid1"/>
    <dgm:cxn modelId="{21616B66-C7E1-4A52-A8B6-0976BAF2C725}" type="presParOf" srcId="{3504495C-4B98-4C30-8060-2DEC50E4E27F}" destId="{68BD6847-0FB6-482E-954D-6B8C06D83FB2}" srcOrd="0" destOrd="0" presId="urn:microsoft.com/office/officeart/2005/8/layout/pyramid1"/>
    <dgm:cxn modelId="{B71896C4-D38C-453B-BF48-AE3FD25EF958}" type="presParOf" srcId="{68BD6847-0FB6-482E-954D-6B8C06D83FB2}" destId="{02593AA5-5E78-48ED-9F5D-E3666D9E58F2}" srcOrd="0" destOrd="0" presId="urn:microsoft.com/office/officeart/2005/8/layout/pyramid1"/>
    <dgm:cxn modelId="{29B643F4-9D1B-4B78-B4EF-94766AB66C0D}" type="presParOf" srcId="{68BD6847-0FB6-482E-954D-6B8C06D83FB2}" destId="{E1E8B47E-6480-423D-B9A1-259701053AE5}" srcOrd="1" destOrd="0" presId="urn:microsoft.com/office/officeart/2005/8/layout/pyramid1"/>
    <dgm:cxn modelId="{125A3649-47A8-4FAF-BD64-A89BBECA9F7B}" type="presParOf" srcId="{3504495C-4B98-4C30-8060-2DEC50E4E27F}" destId="{92FF2C4A-1336-4B95-BC31-F9AC76E9775E}" srcOrd="1" destOrd="0" presId="urn:microsoft.com/office/officeart/2005/8/layout/pyramid1"/>
    <dgm:cxn modelId="{B58240FC-F735-433C-A4EA-66D112A710E9}" type="presParOf" srcId="{92FF2C4A-1336-4B95-BC31-F9AC76E9775E}" destId="{5D0AD00C-ACA2-4CF2-A3A5-F9658DD4E1A3}" srcOrd="0" destOrd="0" presId="urn:microsoft.com/office/officeart/2005/8/layout/pyramid1"/>
    <dgm:cxn modelId="{F856C8A2-7E4F-4DC7-9E23-4F0FB6B313C0}" type="presParOf" srcId="{92FF2C4A-1336-4B95-BC31-F9AC76E9775E}" destId="{9D1FD848-9E98-44C9-83F6-8F07AB36EADE}" srcOrd="1" destOrd="0" presId="urn:microsoft.com/office/officeart/2005/8/layout/pyramid1"/>
    <dgm:cxn modelId="{BE0FA4D0-1BB8-4D71-92C7-2701AA516DF3}" type="presParOf" srcId="{3504495C-4B98-4C30-8060-2DEC50E4E27F}" destId="{EA59B48E-BE07-4AB7-87CB-E453E73A12DB}" srcOrd="2" destOrd="0" presId="urn:microsoft.com/office/officeart/2005/8/layout/pyramid1"/>
    <dgm:cxn modelId="{5C665B0E-5002-4801-A52A-12B2210365EA}" type="presParOf" srcId="{EA59B48E-BE07-4AB7-87CB-E453E73A12DB}" destId="{6C79199C-BA46-4F3C-8DDF-6ABF80469685}" srcOrd="0" destOrd="0" presId="urn:microsoft.com/office/officeart/2005/8/layout/pyramid1"/>
    <dgm:cxn modelId="{D98389AA-9FFB-48A9-BD41-61AC23F61979}" type="presParOf" srcId="{EA59B48E-BE07-4AB7-87CB-E453E73A12DB}" destId="{3F1F5186-D8A9-496C-84D0-653888541FAE}" srcOrd="1" destOrd="0" presId="urn:microsoft.com/office/officeart/2005/8/layout/pyramid1"/>
    <dgm:cxn modelId="{E1925634-0D5A-4F8E-93E0-19460C6A2872}" type="presParOf" srcId="{EA59B48E-BE07-4AB7-87CB-E453E73A12DB}" destId="{2EFCC292-63F6-43D9-A47F-75EF2A3870E4}" srcOrd="2" destOrd="0" presId="urn:microsoft.com/office/officeart/2005/8/layout/pyramid1"/>
    <dgm:cxn modelId="{9A29975F-F7B0-4011-AEAA-AB0B2285CF7C}" type="presParOf" srcId="{EA59B48E-BE07-4AB7-87CB-E453E73A12DB}" destId="{AAC1FAF2-6174-4B69-B8F9-46C1DBC02A67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93AA5-5E78-48ED-9F5D-E3666D9E58F2}">
      <dsp:nvSpPr>
        <dsp:cNvPr id="0" name=""/>
        <dsp:cNvSpPr/>
      </dsp:nvSpPr>
      <dsp:spPr>
        <a:xfrm>
          <a:off x="1865376" y="0"/>
          <a:ext cx="1865375" cy="1510241"/>
        </a:xfrm>
        <a:prstGeom prst="trapezoid">
          <a:avLst>
            <a:gd name="adj" fmla="val 617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300" kern="1200" dirty="0" smtClean="0"/>
            <a:t>Kaksi konsulia</a:t>
          </a:r>
          <a:endParaRPr lang="fi-FI" sz="2300" kern="1200" dirty="0"/>
        </a:p>
      </dsp:txBody>
      <dsp:txXfrm>
        <a:off x="1865376" y="0"/>
        <a:ext cx="1865375" cy="1510241"/>
      </dsp:txXfrm>
    </dsp:sp>
    <dsp:sp modelId="{5D0AD00C-ACA2-4CF2-A3A5-F9658DD4E1A3}">
      <dsp:nvSpPr>
        <dsp:cNvPr id="0" name=""/>
        <dsp:cNvSpPr/>
      </dsp:nvSpPr>
      <dsp:spPr>
        <a:xfrm>
          <a:off x="932688" y="1510241"/>
          <a:ext cx="3730751" cy="1510241"/>
        </a:xfrm>
        <a:prstGeom prst="trapezoid">
          <a:avLst>
            <a:gd name="adj" fmla="val 617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300" kern="1200" dirty="0" smtClean="0"/>
            <a:t>Senaatti (yläluokkaa eli patriisit)</a:t>
          </a:r>
          <a:endParaRPr lang="fi-FI" sz="2300" kern="1200" dirty="0"/>
        </a:p>
      </dsp:txBody>
      <dsp:txXfrm>
        <a:off x="1585569" y="1510241"/>
        <a:ext cx="2424988" cy="1510241"/>
      </dsp:txXfrm>
    </dsp:sp>
    <dsp:sp modelId="{6C79199C-BA46-4F3C-8DDF-6ABF80469685}">
      <dsp:nvSpPr>
        <dsp:cNvPr id="0" name=""/>
        <dsp:cNvSpPr/>
      </dsp:nvSpPr>
      <dsp:spPr>
        <a:xfrm rot="10800000">
          <a:off x="4663440" y="3020483"/>
          <a:ext cx="3566160" cy="1510241"/>
        </a:xfrm>
        <a:prstGeom prst="nonIsoscelesTrapezoid">
          <a:avLst>
            <a:gd name="adj1" fmla="val 0"/>
            <a:gd name="adj2" fmla="val 61758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200" kern="1200" dirty="0" smtClean="0"/>
            <a:t>Valtakunta jaettiin provinsseihin, maksoivat veroja Roomalle</a:t>
          </a:r>
          <a:endParaRPr lang="fi-FI" sz="2200" kern="1200" dirty="0"/>
        </a:p>
      </dsp:txBody>
      <dsp:txXfrm rot="10800000">
        <a:off x="5596127" y="3020483"/>
        <a:ext cx="2633472" cy="1510241"/>
      </dsp:txXfrm>
    </dsp:sp>
    <dsp:sp modelId="{2EFCC292-63F6-43D9-A47F-75EF2A3870E4}">
      <dsp:nvSpPr>
        <dsp:cNvPr id="0" name=""/>
        <dsp:cNvSpPr/>
      </dsp:nvSpPr>
      <dsp:spPr>
        <a:xfrm>
          <a:off x="0" y="3020483"/>
          <a:ext cx="5596127" cy="1510241"/>
        </a:xfrm>
        <a:prstGeom prst="trapezoid">
          <a:avLst>
            <a:gd name="adj" fmla="val 617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300" kern="1200" dirty="0" smtClean="0"/>
            <a:t>Kansankokous (lait ja valitsi virkamiehet) –osallistui asekuntoiset miehet (myös alaluokka eli plebeijit)</a:t>
          </a:r>
        </a:p>
      </dsp:txBody>
      <dsp:txXfrm>
        <a:off x="979322" y="3020483"/>
        <a:ext cx="3637483" cy="1510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</p:grpSp>
      <p:sp>
        <p:nvSpPr>
          <p:cNvPr id="2460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2460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4880-9AEE-40CE-83CD-583390CD6A70}" type="datetimeFigureOut">
              <a:rPr lang="fi-FI"/>
              <a:pPr>
                <a:defRPr/>
              </a:pPr>
              <a:t>3.9.2020</a:t>
            </a:fld>
            <a:endParaRPr lang="fi-FI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BB346-9931-4D07-A9A5-5362B45B3B3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93CD7-D7C6-4AD4-B145-5512A4FD41E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6A6CA-46CF-4C38-BD23-21C407ABAB0A}" type="datetimeFigureOut">
              <a:rPr lang="fi-FI"/>
              <a:pPr>
                <a:defRPr/>
              </a:pPr>
              <a:t>3.9.2020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1E876-EB55-4609-BD96-668A000C216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9910D-B87A-4BA3-96E2-A52BA924F6F0}" type="datetimeFigureOut">
              <a:rPr lang="fi-FI"/>
              <a:pPr>
                <a:defRPr/>
              </a:pPr>
              <a:t>3.9.2020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6104-4B0B-4939-8E18-CAB89BA0CB2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FC26A-CC56-4E28-9AD0-6854DF583191}" type="datetimeFigureOut">
              <a:rPr lang="fi-FI"/>
              <a:pPr>
                <a:defRPr/>
              </a:pPr>
              <a:t>3.9.2020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57712-5214-4944-B810-E9F4EE745C6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8BBEE-39F2-4F6D-A338-EE5DF619D5DB}" type="datetimeFigureOut">
              <a:rPr lang="fi-FI"/>
              <a:pPr>
                <a:defRPr/>
              </a:pPr>
              <a:t>3.9.2020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EE20C-14EA-450C-A174-B408ABDEFEC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BC9A4-7F2C-4355-ABFE-34D7455BCEB1}" type="datetimeFigureOut">
              <a:rPr lang="fi-FI"/>
              <a:pPr>
                <a:defRPr/>
              </a:pPr>
              <a:t>3.9.2020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0633C-578D-47AA-9DCC-A5B498931AC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030D0-58B9-4195-ABED-CA72B42919E7}" type="datetimeFigureOut">
              <a:rPr lang="fi-FI"/>
              <a:pPr>
                <a:defRPr/>
              </a:pPr>
              <a:t>3.9.2020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F070F-A7B3-418E-A0E9-2F03073ABA1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50AE1-7E88-49D7-887C-19F0F78833F0}" type="datetimeFigureOut">
              <a:rPr lang="fi-FI"/>
              <a:pPr>
                <a:defRPr/>
              </a:pPr>
              <a:t>3.9.2020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91AE2-04DB-4F4C-9E10-952167AD438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30886-A61B-4FC1-BDCA-9583F3131CA1}" type="datetimeFigureOut">
              <a:rPr lang="fi-FI"/>
              <a:pPr>
                <a:defRPr/>
              </a:pPr>
              <a:t>3.9.2020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15CF5-A7CD-4018-BCD3-11FEE460753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24A4B-D500-4ABD-BDB8-028C537B983E}" type="datetimeFigureOut">
              <a:rPr lang="fi-FI"/>
              <a:pPr>
                <a:defRPr/>
              </a:pPr>
              <a:t>3.9.2020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DA3BE-02B1-4EAD-9686-33FA7F3B3B4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9ECC9-D242-45FB-ADDD-D269AEEB461F}" type="datetimeFigureOut">
              <a:rPr lang="fi-FI"/>
              <a:pPr>
                <a:defRPr/>
              </a:pPr>
              <a:t>3.9.2020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355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5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5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5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5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6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6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6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6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6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6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6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6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6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6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7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7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7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7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7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7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</p:grpSp>
      <p:sp>
        <p:nvSpPr>
          <p:cNvPr id="2357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2357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2357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357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822536F-5224-494A-89D2-555FD554E5A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2358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32910F4-548B-4FC7-A587-BD450C76318E}" type="datetimeFigureOut">
              <a:rPr lang="fi-FI"/>
              <a:pPr>
                <a:defRPr/>
              </a:pPr>
              <a:t>3.9.2020</a:t>
            </a:fld>
            <a:endParaRPr lang="fi-F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Otsikko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fi-FI" sz="4800" dirty="0"/>
              <a:t>Antiikin aika</a:t>
            </a:r>
            <a:br>
              <a:rPr lang="fi-FI" sz="4800" dirty="0"/>
            </a:br>
            <a:r>
              <a:rPr lang="fi-FI" sz="3200" dirty="0"/>
              <a:t>(800 </a:t>
            </a:r>
            <a:r>
              <a:rPr lang="fi-FI" sz="3200" dirty="0" smtClean="0"/>
              <a:t>eaa. </a:t>
            </a:r>
            <a:r>
              <a:rPr lang="fi-FI" sz="3200" dirty="0"/>
              <a:t>– </a:t>
            </a:r>
            <a:r>
              <a:rPr lang="fi-FI" sz="3200"/>
              <a:t>400 </a:t>
            </a:r>
            <a:r>
              <a:rPr lang="fi-FI" sz="3200" smtClean="0"/>
              <a:t>jaa.)</a:t>
            </a:r>
            <a:endParaRPr lang="fi-FI" sz="48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4294967295"/>
          </p:nvPr>
        </p:nvSpPr>
        <p:spPr>
          <a:xfrm>
            <a:off x="1371600" y="3889375"/>
            <a:ext cx="6400800" cy="1754188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fi-FI">
                <a:solidFill>
                  <a:srgbClr val="898989"/>
                </a:solidFill>
              </a:rPr>
              <a:t>Kreikka ja Rooma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Tehokas hallinto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63768"/>
              </p:ext>
            </p:extLst>
          </p:nvPr>
        </p:nvGraphicFramePr>
        <p:xfrm>
          <a:off x="457200" y="16002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41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Lisää </a:t>
            </a:r>
            <a:r>
              <a:rPr lang="fi-FI" dirty="0" smtClean="0"/>
              <a:t>vahvuuksia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Välimeri sisämeri</a:t>
            </a:r>
          </a:p>
          <a:p>
            <a:r>
              <a:rPr lang="fi-FI" dirty="0" smtClean="0"/>
              <a:t>Kaikki tiet vievät Roomaan – kaupan keskus</a:t>
            </a:r>
          </a:p>
          <a:p>
            <a:r>
              <a:rPr lang="fi-FI" dirty="0" smtClean="0"/>
              <a:t>Legioonat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3253487"/>
            <a:ext cx="4553554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8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837975"/>
            <a:ext cx="7773074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221" y="1124744"/>
            <a:ext cx="9234221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7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24529"/>
            <a:ext cx="9504000" cy="627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1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www.netikka.net/perala/kartt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349500"/>
            <a:ext cx="51435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/>
              <a:t>Rooma laajimmillaan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tsikk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fi-FI"/>
              <a:t>Pompeiji</a:t>
            </a:r>
          </a:p>
        </p:txBody>
      </p:sp>
      <p:pic>
        <p:nvPicPr>
          <p:cNvPr id="21506" name="Picture 2" descr="http://photos.jpkware.com/sorrento/pictures/P70250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989138"/>
            <a:ext cx="6096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tsikko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398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fi-FI"/>
              <a:t>Vielä korkeakulttuureista</a:t>
            </a:r>
          </a:p>
        </p:txBody>
      </p:sp>
      <p:sp>
        <p:nvSpPr>
          <p:cNvPr id="14338" name="Sisällön paikkamerkki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/>
              <a:t>Ihmiset elivät savitaloissa</a:t>
            </a:r>
          </a:p>
          <a:p>
            <a:pPr eaLnBrk="1" hangingPunct="1">
              <a:defRPr/>
            </a:pPr>
            <a:r>
              <a:rPr lang="fi-FI"/>
              <a:t>Viljanviljelyn ohella harjoitettiin puutarhanhoitoa</a:t>
            </a:r>
          </a:p>
          <a:p>
            <a:pPr eaLnBrk="1" hangingPunct="1">
              <a:defRPr/>
            </a:pPr>
            <a:r>
              <a:rPr lang="fi-FI"/>
              <a:t>Kaupunkimainen asutus levitti tauteja – ajan myötä immuniteetti</a:t>
            </a:r>
          </a:p>
          <a:p>
            <a:pPr eaLnBrk="1" hangingPunct="1">
              <a:defRPr/>
            </a:pPr>
            <a:r>
              <a:rPr lang="fi-FI"/>
              <a:t>Naisen paikaksi koti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tsikko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fi-FI"/>
              <a:t>Välimeren merkitys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i-FI" sz="2400" b="1" dirty="0" smtClean="0"/>
              <a:t>Jos hallitsit antiikin aikana merta – hallitsit myös kauppaa (VILJA), tieto ja tuotteet levisivät</a:t>
            </a:r>
          </a:p>
          <a:p>
            <a:pPr eaLnBrk="1" hangingPunct="1">
              <a:lnSpc>
                <a:spcPct val="90000"/>
              </a:lnSpc>
            </a:pPr>
            <a:r>
              <a:rPr lang="fi-FI" sz="2400" dirty="0" smtClean="0"/>
              <a:t>Luontoa käytettiin hyväksi; esim. Kreikassa puita hakattiin laivoihin → metsiä raivattiin pelloiksi → Eläimet laidunsivat ja pilasivat uuden kasvuston – </a:t>
            </a:r>
            <a:r>
              <a:rPr lang="fi-FI" sz="2400" b="1" u="sng" dirty="0" smtClean="0"/>
              <a:t> eroosio.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i-FI" sz="2400" dirty="0" smtClean="0">
                <a:latin typeface="Arial" charset="0"/>
              </a:rPr>
              <a:t>► Kreikkalaiset sopeutuivat ja viljelivät enemmän oliivia ja viiniköynnöstä</a:t>
            </a:r>
          </a:p>
          <a:p>
            <a:pPr eaLnBrk="1" hangingPunct="1">
              <a:lnSpc>
                <a:spcPct val="90000"/>
              </a:lnSpc>
            </a:pPr>
            <a:r>
              <a:rPr lang="fi-FI" sz="2400" dirty="0" smtClean="0"/>
              <a:t>Roomalaiset hakkasivat myös metsiä ja aiheuttivat eroosiota. Puuta kuljetettiin maahan kaikkialta valtavia määriä, myös maanviljely kärsi ja sitä laiminlyötiin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i-FI" sz="2400" b="1" dirty="0" smtClean="0">
                <a:latin typeface="Arial" charset="0"/>
              </a:rPr>
              <a:t>→ </a:t>
            </a:r>
            <a:r>
              <a:rPr lang="fi-FI" sz="2400" b="1" dirty="0" smtClean="0"/>
              <a:t>Rooman suuruuden aikaan Välimerestä tuli roomalaisten sisämeri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static.panoramio.com/photos/original/129879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981075"/>
            <a:ext cx="64389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tsikko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fi-FI"/>
              <a:t>Kreikka</a:t>
            </a:r>
          </a:p>
        </p:txBody>
      </p:sp>
      <p:sp>
        <p:nvSpPr>
          <p:cNvPr id="17410" name="Sisällön paikkamerkki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sz="2400"/>
              <a:t>Kreikka koostui pienistä kaupunkivaltioista eli poliksista – merkittävin Ateena, lisäksi siirtokuntia perustettiin Välimeren rannoille</a:t>
            </a:r>
          </a:p>
          <a:p>
            <a:pPr eaLnBrk="1" hangingPunct="1">
              <a:defRPr/>
            </a:pPr>
            <a:r>
              <a:rPr lang="fi-FI" sz="2400" b="1"/>
              <a:t>Kaupunkivaltiot kävivät keskenään jatkuvia sotia</a:t>
            </a:r>
          </a:p>
          <a:p>
            <a:pPr eaLnBrk="1" hangingPunct="1">
              <a:defRPr/>
            </a:pPr>
            <a:r>
              <a:rPr lang="fi-FI" sz="2400"/>
              <a:t>Persialaissodissa tehtiin yhteistyötä idän uhkaa vastaan</a:t>
            </a:r>
          </a:p>
          <a:p>
            <a:pPr eaLnBrk="1" hangingPunct="1">
              <a:defRPr/>
            </a:pPr>
            <a:r>
              <a:rPr lang="fi-FI" sz="2400"/>
              <a:t>Sparta kukisti ns. Peloponnesolaissodissa Ateenan (431-404eKr.)</a:t>
            </a:r>
          </a:p>
          <a:p>
            <a:pPr eaLnBrk="1" hangingPunct="1">
              <a:defRPr/>
            </a:pPr>
            <a:r>
              <a:rPr lang="fi-FI" sz="2400" b="1"/>
              <a:t>Niin Kreikan kuin Roomankin taloudellinen ja kulttuurillinen kehitys perustui pitkälti orjuuteen</a:t>
            </a:r>
            <a:r>
              <a:rPr lang="fi-FI" sz="2400"/>
              <a:t>. Rooman valtakauden pitkittyessä orjien asema hieman parani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tsikk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fi-FI"/>
              <a:t>Peloponnesolaissodat</a:t>
            </a:r>
          </a:p>
        </p:txBody>
      </p:sp>
      <p:pic>
        <p:nvPicPr>
          <p:cNvPr id="18434" name="Picture 2" descr="http://upload.wikimedia.org/wikipedia/commons/thumb/f/fc/Peloponnesolaissota.png/400px-Peloponnesolaisso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700213"/>
            <a:ext cx="4364038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819150"/>
            <a:ext cx="923925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00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013" y="1045257"/>
            <a:ext cx="7071973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0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tsikko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fi-FI"/>
              <a:t>Rooman valtakunta</a:t>
            </a:r>
          </a:p>
        </p:txBody>
      </p:sp>
      <p:sp>
        <p:nvSpPr>
          <p:cNvPr id="19458" name="Sisällön paikkamerkki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sz="2800" dirty="0"/>
              <a:t>Rooma kehittyi rauhassa omalla niemimaallaan ja tehokkaan armeijansa avulla alkoi laajenemisen 200-luvulla eKr. </a:t>
            </a:r>
            <a:r>
              <a:rPr lang="fi-FI" sz="2800" dirty="0">
                <a:latin typeface="Arial" charset="0"/>
              </a:rPr>
              <a:t>► Hajota ja hallitse</a:t>
            </a:r>
          </a:p>
          <a:p>
            <a:pPr eaLnBrk="1" hangingPunct="1">
              <a:defRPr/>
            </a:pPr>
            <a:r>
              <a:rPr lang="fi-FI" sz="2800" dirty="0" err="1"/>
              <a:t>Pax</a:t>
            </a:r>
            <a:r>
              <a:rPr lang="fi-FI" sz="2800" dirty="0"/>
              <a:t> </a:t>
            </a:r>
            <a:r>
              <a:rPr lang="fi-FI" sz="2800" dirty="0" err="1"/>
              <a:t>Romanan</a:t>
            </a:r>
            <a:r>
              <a:rPr lang="fi-FI" sz="2800" dirty="0"/>
              <a:t> aika (keisari </a:t>
            </a:r>
            <a:r>
              <a:rPr lang="fi-FI" sz="2800" dirty="0" err="1"/>
              <a:t>Augustus</a:t>
            </a:r>
            <a:r>
              <a:rPr lang="fi-FI" sz="2800" dirty="0"/>
              <a:t>) noin 200v. Ajanlaskumme alusta</a:t>
            </a:r>
          </a:p>
          <a:p>
            <a:pPr eaLnBrk="1" hangingPunct="1">
              <a:defRPr/>
            </a:pPr>
            <a:r>
              <a:rPr lang="fi-FI" sz="2800" dirty="0"/>
              <a:t>Rooma oli laajimmillaan v. </a:t>
            </a:r>
            <a:r>
              <a:rPr lang="fi-FI" sz="2800" u="sng" dirty="0"/>
              <a:t>117 jKr. 1/3 maapallon väestöstä, itse Rooma 1 milj.</a:t>
            </a:r>
          </a:p>
          <a:p>
            <a:pPr eaLnBrk="1" hangingPunct="1">
              <a:defRPr/>
            </a:pPr>
            <a:r>
              <a:rPr lang="fi-FI" sz="2800" dirty="0"/>
              <a:t>Roomassa elettiin ylellistä elämää, jonka perustana oli talous, jota jatkuva laajentuminen tuki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theme/theme1.xml><?xml version="1.0" encoding="utf-8"?>
<a:theme xmlns:a="http://schemas.openxmlformats.org/drawingml/2006/main" name="Esirippu">
  <a:themeElements>
    <a:clrScheme name="Esirippu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Esirippu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irippu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irippu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irippu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irippu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irippu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irippu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irippu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irippu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irippu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566</TotalTime>
  <Words>282</Words>
  <Application>Microsoft Office PowerPoint</Application>
  <PresentationFormat>Näytössä katseltava diaesitys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Tahoma</vt:lpstr>
      <vt:lpstr>Wingdings</vt:lpstr>
      <vt:lpstr>Esirippu</vt:lpstr>
      <vt:lpstr>Antiikin aika (800 eaa. – 400 jaa.)</vt:lpstr>
      <vt:lpstr>Vielä korkeakulttuureista</vt:lpstr>
      <vt:lpstr>Välimeren merkitys</vt:lpstr>
      <vt:lpstr>PowerPoint-esitys</vt:lpstr>
      <vt:lpstr>Kreikka</vt:lpstr>
      <vt:lpstr>Peloponnesolaissodat</vt:lpstr>
      <vt:lpstr>PowerPoint-esitys</vt:lpstr>
      <vt:lpstr>PowerPoint-esitys</vt:lpstr>
      <vt:lpstr>Rooman valtakunta</vt:lpstr>
      <vt:lpstr>Tehokas hallinto</vt:lpstr>
      <vt:lpstr>Lisää vahvuuksia</vt:lpstr>
      <vt:lpstr>PowerPoint-esitys</vt:lpstr>
      <vt:lpstr>PowerPoint-esitys</vt:lpstr>
      <vt:lpstr>PowerPoint-esitys</vt:lpstr>
      <vt:lpstr>Rooma laajimmillaan</vt:lpstr>
      <vt:lpstr>Pompeiji</vt:lpstr>
    </vt:vector>
  </TitlesOfParts>
  <Company>Pohjois-Kymen Tieto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Antiikin aika (800 eKr. – 400 jKr.)</dc:title>
  <dc:creator>Your User Name</dc:creator>
  <cp:lastModifiedBy>Helenius Niki</cp:lastModifiedBy>
  <cp:revision>20</cp:revision>
  <dcterms:created xsi:type="dcterms:W3CDTF">2012-02-22T16:13:10Z</dcterms:created>
  <dcterms:modified xsi:type="dcterms:W3CDTF">2020-09-03T16:04:33Z</dcterms:modified>
</cp:coreProperties>
</file>