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309FA-B8E1-3A6E-E70C-FCE88EF08C9A}" v="560" dt="2025-09-13T16:21:34.799"/>
    <p1510:client id="{470545D7-8CED-8993-5174-E7290A705047}" v="208" dt="2025-09-14T08:16:25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4T08:01:48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12583 9677 16383 0 0,'-5'-6'0'0'0,"-9"-2"0"0"0,-7-5 0 0 0,-6-6 0 0 0,-10-6 0 0 0,-4-11 0 0 0,-1-4 0 0 0,0 4 0 0 0,8 3 0 0 0,10 1 0 0 0,2 6 0 0 0,0 1 0 0 0,-2 0 0 0 0,-3 3 0 0 0,-3 1 0 0 0,-2-3 0 0 0,5-3 0 0 0,0-2 0 0 0,0 3 0 0 0,-2 1 0 0 0,5-2 0 0 0,-1-2 0 0 0,6-1 0 0 0,-2 4 0 0 0,5-6 0 0 0,-3-2 0 0 0,-2-2 0 0 0,1 0 0 0 0,-1 6 0 0 0,3 2 0 0 0,-1 6 0 0 0,2 1 0 0 0,4-2 0 0 0,-1 3 0 0 0,1-1 0 0 0,4-3 0 0 0,-3 3 0 0 0,0 0 0 0 0,3-4 0 0 0,2-2 0 0 0,3-3 0 0 0,2-8 0 0 0,1-3 0 0 0,1 0 0 0 0,1 0 0 0 0,-1 2 0 0 0,1 2 0 0 0,-1 1 0 0 0,1 1 0 0 0,-1 1 0 0 0,0 0 0 0 0,0-6 0 0 0,0-2 0 0 0,0 1 0 0 0,6 7 0 0 0,1 4 0 0 0,6 6 0 0 0,1 2 0 0 0,3 5 0 0 0,0-1 0 0 0,2 3 0 0 0,3 4 0 0 0,5 3 0 0 0,-3-2 0 0 0,0 1 0 0 0,2 1 0 0 0,3 3 0 0 0,1 1 0 0 0,3 2 0 0 0,0 2 0 0 0,1 0 0 0 0,1 0 0 0 0,-1 6 0 0 0,-5 8 0 0 0,-2 1 0 0 0,-6 5 0 0 0,0 4 0 0 0,-4 3 0 0 0,0-1 0 0 0,-1-1 0 0 0,-5 2 0 0 0,3-4 0 0 0,-2 0 0 0 0,3-4 0 0 0,-1 1 0 0 0,-3 2 0 0 0,3-2 0 0 0,-1 1 0 0 0,-4 3 0 0 0,-2 4 0 0 0,-3 1 0 0 0,-1 3 0 0 0,-3-10 0 0 0,6-15 0 0 0,1-14 0 0 0,6-6 0 0 0,0-7 0 0 0,4-5 0 0 0,5 1 0 0 0,-2-1 0 0 0,2-2 0 0 0,3 4 0 0 0,-2-1 0 0 0,-6-1 0 0 0,0-3 0 0 0,9-2 0 0 0,6 4 0 0 0,3 6 0 0 0,2 1 0 0 0,0-2 0 0 0,-6-3 0 0 0,-3 2 0 0 0,-6-1 0 0 0,-1 4 0 0 0,2-1 0 0 0,3 3 0 0 0,-3 10 0 0 0,0 12 0 0 0,-4 11 0 0 0,-4 9 0 0 0,0 0 0 0 0,-2 1 0 0 0,-4 3 0 0 0,-2 1 0 0 0,-4 2 0 0 0,-1 2 0 0 0,-2 0 0 0 0,0 0 0 0 0,5 1 0 0 0,2-1 0 0 0,0 1 0 0 0,-1-1 0 0 0,-3 0 0 0 0,0 0 0 0 0,-2 1 0 0 0,0-1 0 0 0,-1 0 0 0 0,0 0 0 0 0,-1 0 0 0 0,1 0 0 0 0,0 0 0 0 0,0 1 0 0 0,-1-1 0 0 0,1 0 0 0 0,0 0 0 0 0,-5 0 0 0 0,-9 0 0 0 0,-1 0 0 0 0,2 1 0 0 0,3-1 0 0 0,-3-6 0 0 0,1-2 0 0 0,-3-5 0 0 0,1 0 0 0 0,3 1 0 0 0,3 4 0 0 0,-3 3 0 0 0,-5 2 0 0 0,0 1 0 0 0,-3 2 0 0 0,-5 1 0 0 0,3-1 0 0 0,-1-5 0 0 0,2-2 0 0 0,6 6 0 0 0,-2-3 0 0 0,3 0 0 0 0,-2-6 0 0 0,-5 0 0 0 0,1 0 0 0 0,4 3 0 0 0,-2-3 0 0 0,3-1 0 0 0,-2 3 0 0 0,-5 2 0 0 0,-4-4 0 0 0,2 0 0 0 0,-1 2 0 0 0,-2 2 0 0 0,3 2 0 0 0,6 2 0 0 0,0 2 0 0 0,-3-6 0 0 0,-5-2 0 0 0,4 2 0 0 0,-2-6 0 0 0,3 1 0 0 0,0 1 0 0 0,-3 3 0 0 0,-3 3 0 0 0,-4 1 0 0 0,-1-3 0 0 0,-2-8 0 0 0,4-7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4T08:01:48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8555 1473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9/15/2025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4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2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6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3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9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child sitting in an airplane&#10;&#10;AI-generated content may be incorrect.">
            <a:extLst>
              <a:ext uri="{FF2B5EF4-FFF2-40B4-BE49-F238E27FC236}">
                <a16:creationId xmlns:a16="http://schemas.microsoft.com/office/drawing/2014/main" id="{F054ABCB-E7D5-9E0A-F242-99D701CBC4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689"/>
          <a:stretch>
            <a:fillRect/>
          </a:stretch>
        </p:blipFill>
        <p:spPr>
          <a:xfrm>
            <a:off x="5224243" y="10"/>
            <a:ext cx="3483878" cy="6857990"/>
          </a:xfrm>
          <a:prstGeom prst="rect">
            <a:avLst/>
          </a:prstGeom>
        </p:spPr>
      </p:pic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id="{B6DEE01B-B00C-DF8A-0130-7289CA5537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909" r="33181" b="-1"/>
          <a:stretch>
            <a:fillRect/>
          </a:stretch>
        </p:blipFill>
        <p:spPr>
          <a:xfrm>
            <a:off x="8708121" y="10"/>
            <a:ext cx="3483879" cy="6857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51" y="966930"/>
            <a:ext cx="4967724" cy="3497078"/>
          </a:xfrm>
        </p:spPr>
        <p:txBody>
          <a:bodyPr>
            <a:normAutofit/>
          </a:bodyPr>
          <a:lstStyle/>
          <a:p>
            <a:r>
              <a:rPr lang="en-US" sz="6000" err="1">
                <a:solidFill>
                  <a:schemeClr val="accent5">
                    <a:lumMod val="76000"/>
                  </a:schemeClr>
                </a:solidFill>
              </a:rPr>
              <a:t>Matkustaminen</a:t>
            </a:r>
            <a:r>
              <a:rPr lang="en-US" sz="6000" dirty="0">
                <a:solidFill>
                  <a:schemeClr val="accent5">
                    <a:lumMod val="76000"/>
                  </a:schemeClr>
                </a:solidFill>
              </a:rPr>
              <a:t>           </a:t>
            </a:r>
            <a:r>
              <a:rPr lang="en-US" sz="6000" err="1">
                <a:solidFill>
                  <a:schemeClr val="accent5">
                    <a:lumMod val="76000"/>
                  </a:schemeClr>
                </a:solidFill>
              </a:rPr>
              <a:t>Kanadaan</a:t>
            </a:r>
            <a:endParaRPr lang="en-US" sz="6000">
              <a:solidFill>
                <a:schemeClr val="accent5">
                  <a:lumMod val="76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3882844" cy="8829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Ikimuistoinen</a:t>
            </a:r>
            <a:r>
              <a:rPr lang="en-US" dirty="0"/>
              <a:t> </a:t>
            </a:r>
            <a:r>
              <a:rPr lang="en-US" dirty="0" err="1"/>
              <a:t>matka</a:t>
            </a:r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75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4AF5E5-4D65-6242-AA64-4343FB5B8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08121" y="7384672"/>
            <a:ext cx="0" cy="457200"/>
          </a:xfrm>
          <a:prstGeom prst="line">
            <a:avLst/>
          </a:prstGeom>
          <a:ln>
            <a:solidFill>
              <a:srgbClr val="ED1C5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ross 32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DEE8B-D78C-CEBC-9DCA-D4B79409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345" y="1612240"/>
            <a:ext cx="2936662" cy="40189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400" b="1" kern="1200" spc="-150" dirty="0">
                <a:solidFill>
                  <a:schemeClr val="accent3">
                    <a:lumMod val="49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2800" b="1" kern="1200" spc="-150" dirty="0">
                <a:solidFill>
                  <a:schemeClr val="accent3">
                    <a:lumMod val="49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800" b="1" kern="1200" spc="-150" err="1">
                <a:solidFill>
                  <a:schemeClr val="accent3">
                    <a:lumMod val="49000"/>
                  </a:schemeClr>
                </a:solidFill>
                <a:latin typeface="+mj-lt"/>
                <a:ea typeface="+mj-ea"/>
                <a:cs typeface="+mj-cs"/>
              </a:rPr>
              <a:t>Mitä</a:t>
            </a:r>
            <a:r>
              <a:rPr lang="en-US" sz="2800" b="1" kern="1200" spc="-150" dirty="0">
                <a:solidFill>
                  <a:schemeClr val="accent3">
                    <a:lumMod val="49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spc="-150" err="1">
                <a:solidFill>
                  <a:schemeClr val="accent3">
                    <a:lumMod val="49000"/>
                  </a:schemeClr>
                </a:solidFill>
                <a:latin typeface="+mj-lt"/>
                <a:ea typeface="+mj-ea"/>
                <a:cs typeface="+mj-cs"/>
              </a:rPr>
              <a:t>varten</a:t>
            </a:r>
            <a:r>
              <a:rPr lang="en-US" sz="2800" b="1" kern="1200" spc="-150" dirty="0">
                <a:solidFill>
                  <a:schemeClr val="accent3">
                    <a:lumMod val="49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spc="-150" err="1">
                <a:solidFill>
                  <a:schemeClr val="accent3">
                    <a:lumMod val="49000"/>
                  </a:schemeClr>
                </a:solidFill>
                <a:latin typeface="+mj-lt"/>
                <a:ea typeface="+mj-ea"/>
                <a:cs typeface="+mj-cs"/>
              </a:rPr>
              <a:t>lähden</a:t>
            </a:r>
            <a:r>
              <a:rPr lang="en-US" sz="2800" b="1" kern="1200" spc="-150" dirty="0">
                <a:solidFill>
                  <a:schemeClr val="accent3">
                    <a:lumMod val="49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spc="-150" err="1">
                <a:solidFill>
                  <a:schemeClr val="accent3">
                    <a:lumMod val="49000"/>
                  </a:schemeClr>
                </a:solidFill>
                <a:latin typeface="+mj-lt"/>
                <a:ea typeface="+mj-ea"/>
                <a:cs typeface="+mj-cs"/>
              </a:rPr>
              <a:t>kanadaan</a:t>
            </a:r>
            <a:r>
              <a:rPr lang="en-US" sz="2800" b="1" kern="1200" spc="-150" dirty="0">
                <a:solidFill>
                  <a:schemeClr val="accent3">
                    <a:lumMod val="49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2800" b="1" kern="1200" spc="-150" dirty="0"/>
            </a:br>
            <a:br>
              <a:rPr lang="en-US" sz="2800" kern="1200" spc="-150" dirty="0"/>
            </a:br>
            <a:r>
              <a:rPr lang="en-US" sz="2800" kern="1200" spc="-150" dirty="0">
                <a:latin typeface="+mj-lt"/>
                <a:ea typeface="+mj-ea"/>
                <a:cs typeface="+mj-cs"/>
              </a:rPr>
              <a:t>#Tapaamaan </a:t>
            </a:r>
            <a:r>
              <a:rPr lang="en-US" sz="2800" kern="1200" spc="-150" err="1">
                <a:latin typeface="+mj-lt"/>
                <a:ea typeface="+mj-ea"/>
                <a:cs typeface="+mj-cs"/>
              </a:rPr>
              <a:t>siskojani</a:t>
            </a:r>
            <a:r>
              <a:rPr lang="en-US" sz="2800" kern="1200" spc="-150" dirty="0">
                <a:latin typeface="+mj-lt"/>
                <a:ea typeface="+mj-ea"/>
                <a:cs typeface="+mj-cs"/>
              </a:rPr>
              <a:t> ja </a:t>
            </a:r>
            <a:r>
              <a:rPr lang="en-US" sz="2800" kern="1200" spc="-150" err="1">
                <a:latin typeface="+mj-lt"/>
                <a:ea typeface="+mj-ea"/>
                <a:cs typeface="+mj-cs"/>
              </a:rPr>
              <a:t>vanhempiani</a:t>
            </a:r>
            <a:r>
              <a:rPr lang="en-US" sz="2800" kern="1200" spc="-150" dirty="0">
                <a:latin typeface="+mj-lt"/>
                <a:ea typeface="+mj-ea"/>
                <a:cs typeface="+mj-cs"/>
              </a:rPr>
              <a:t>.</a:t>
            </a:r>
            <a:br>
              <a:rPr lang="en-US" sz="2800" kern="1200" spc="-150" dirty="0"/>
            </a:br>
            <a:r>
              <a:rPr lang="en-US" sz="2800" kern="1200" spc="-150" dirty="0">
                <a:latin typeface="+mj-lt"/>
                <a:ea typeface="+mj-ea"/>
                <a:cs typeface="+mj-cs"/>
              </a:rPr>
              <a:t>#Se </a:t>
            </a:r>
            <a:r>
              <a:rPr lang="en-US" sz="2800" kern="1200" spc="-150" err="1">
                <a:latin typeface="+mj-lt"/>
                <a:ea typeface="+mj-ea"/>
                <a:cs typeface="+mj-cs"/>
              </a:rPr>
              <a:t>oli</a:t>
            </a:r>
            <a:r>
              <a:rPr lang="en-US" sz="2800" kern="1200" spc="-15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50" err="1">
                <a:latin typeface="+mj-lt"/>
                <a:ea typeface="+mj-ea"/>
                <a:cs typeface="+mj-cs"/>
              </a:rPr>
              <a:t>perheen</a:t>
            </a:r>
            <a:r>
              <a:rPr lang="en-US" sz="2800" kern="1200" spc="-15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50" err="1">
                <a:latin typeface="+mj-lt"/>
                <a:ea typeface="+mj-ea"/>
                <a:cs typeface="+mj-cs"/>
              </a:rPr>
              <a:t>kokoontuminen</a:t>
            </a:r>
            <a:r>
              <a:rPr lang="en-US" sz="2800" kern="1200" spc="-150" dirty="0">
                <a:latin typeface="+mj-lt"/>
                <a:ea typeface="+mj-ea"/>
                <a:cs typeface="+mj-cs"/>
              </a:rPr>
              <a:t>.</a:t>
            </a:r>
            <a:br>
              <a:rPr lang="en-US" sz="2800" kern="1200" spc="-150" dirty="0"/>
            </a:br>
            <a:r>
              <a:rPr lang="en-US" sz="2800" kern="1200" spc="-150" dirty="0">
                <a:latin typeface="+mj-lt"/>
                <a:ea typeface="+mj-ea"/>
                <a:cs typeface="+mj-cs"/>
              </a:rPr>
              <a:t>#Se </a:t>
            </a:r>
            <a:r>
              <a:rPr lang="en-US" sz="2800" kern="1200" spc="-150" err="1">
                <a:latin typeface="+mj-lt"/>
                <a:ea typeface="+mj-ea"/>
                <a:cs typeface="+mj-cs"/>
              </a:rPr>
              <a:t>oli</a:t>
            </a:r>
            <a:r>
              <a:rPr lang="en-US" sz="2800" kern="1200" spc="-15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50" err="1">
                <a:latin typeface="+mj-lt"/>
                <a:ea typeface="+mj-ea"/>
                <a:cs typeface="+mj-cs"/>
              </a:rPr>
              <a:t>minulle</a:t>
            </a:r>
            <a:r>
              <a:rPr lang="en-US" sz="2800" kern="1200" spc="-15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50" err="1">
                <a:latin typeface="+mj-lt"/>
                <a:ea typeface="+mj-ea"/>
                <a:cs typeface="+mj-cs"/>
              </a:rPr>
              <a:t>paljon</a:t>
            </a:r>
            <a:r>
              <a:rPr lang="en-US" sz="2800" kern="1200" spc="-15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50" err="1">
                <a:latin typeface="+mj-lt"/>
                <a:ea typeface="+mj-ea"/>
                <a:cs typeface="+mj-cs"/>
              </a:rPr>
              <a:t>odotettu</a:t>
            </a:r>
            <a:r>
              <a:rPr lang="en-US" sz="2800" kern="1200" spc="-15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50" err="1">
                <a:latin typeface="+mj-lt"/>
                <a:ea typeface="+mj-ea"/>
                <a:cs typeface="+mj-cs"/>
              </a:rPr>
              <a:t>matka</a:t>
            </a:r>
            <a:br>
              <a:rPr lang="en-US" sz="2800" kern="1200" spc="-150" dirty="0"/>
            </a:br>
            <a:br>
              <a:rPr lang="en-US" sz="2800" kern="1200" spc="-150" dirty="0"/>
            </a:br>
            <a:endParaRPr lang="en-US" sz="2000" kern="1200" spc="-15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4206922D-7CC9-4E1E-EAD6-B97D72F12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81" y="1497220"/>
            <a:ext cx="3095421" cy="4127229"/>
          </a:xfrm>
          <a:prstGeom prst="rect">
            <a:avLst/>
          </a:prstGeom>
        </p:spPr>
      </p:pic>
      <p:pic>
        <p:nvPicPr>
          <p:cNvPr id="4" name="Content Placeholder 3" descr="A group of people standing in front of a green and white balloon arch&#10;&#10;AI-generated content may be incorrect.">
            <a:extLst>
              <a:ext uri="{FF2B5EF4-FFF2-40B4-BE49-F238E27FC236}">
                <a16:creationId xmlns:a16="http://schemas.microsoft.com/office/drawing/2014/main" id="{CE407360-2BD5-12FC-735A-22982711B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315" r="1" b="9501"/>
          <a:stretch>
            <a:fillRect/>
          </a:stretch>
        </p:blipFill>
        <p:spPr>
          <a:xfrm>
            <a:off x="973666" y="1613825"/>
            <a:ext cx="3276952" cy="3807987"/>
          </a:xfrm>
          <a:prstGeom prst="rect">
            <a:avLst/>
          </a:prstGeom>
        </p:spPr>
      </p:pic>
      <p:sp>
        <p:nvSpPr>
          <p:cNvPr id="32" name="Cross 31">
            <a:extLst>
              <a:ext uri="{FF2B5EF4-FFF2-40B4-BE49-F238E27FC236}">
                <a16:creationId xmlns:a16="http://schemas.microsoft.com/office/drawing/2014/main" id="{56EC6756-249A-354D-B2C0-DA82BEEE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8518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B14128-2D03-F14B-8681-9410A28F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367E596-6364-884D-8ECA-DABD757BD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standing on a wooden bridge with mountains in the background&#10;&#10;AI-generated content may be incorrect.">
            <a:extLst>
              <a:ext uri="{FF2B5EF4-FFF2-40B4-BE49-F238E27FC236}">
                <a16:creationId xmlns:a16="http://schemas.microsoft.com/office/drawing/2014/main" id="{7754697B-2780-FDC8-42D8-4576D4C3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692" b="9832"/>
          <a:stretch>
            <a:fillRect/>
          </a:stretch>
        </p:blipFill>
        <p:spPr>
          <a:xfrm>
            <a:off x="-1" y="-1"/>
            <a:ext cx="7494062" cy="6858000"/>
          </a:xfrm>
          <a:prstGeom prst="rect">
            <a:avLst/>
          </a:prstGeom>
        </p:spPr>
      </p:pic>
      <p:pic>
        <p:nvPicPr>
          <p:cNvPr id="5" name="Picture 4" descr="A person in a yellow jumpsuit&#10;&#10;AI-generated content may be incorrect.">
            <a:extLst>
              <a:ext uri="{FF2B5EF4-FFF2-40B4-BE49-F238E27FC236}">
                <a16:creationId xmlns:a16="http://schemas.microsoft.com/office/drawing/2014/main" id="{0E0EE621-8941-F1FB-E34F-EFB6A9295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130" r="1" b="28129"/>
          <a:stretch>
            <a:fillRect/>
          </a:stretch>
        </p:blipFill>
        <p:spPr>
          <a:xfrm>
            <a:off x="7494063" y="10"/>
            <a:ext cx="4697937" cy="3428989"/>
          </a:xfrm>
          <a:prstGeom prst="rect">
            <a:avLst/>
          </a:prstGeom>
        </p:spPr>
      </p:pic>
      <p:pic>
        <p:nvPicPr>
          <p:cNvPr id="6" name="Picture 5" descr="A person and person standing in front of a sign&#10;&#10;AI-generated content may be incorrect.">
            <a:extLst>
              <a:ext uri="{FF2B5EF4-FFF2-40B4-BE49-F238E27FC236}">
                <a16:creationId xmlns:a16="http://schemas.microsoft.com/office/drawing/2014/main" id="{E61B55C1-7564-D3F3-EA16-86455BA1A8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81" r="1" b="1"/>
          <a:stretch>
            <a:fillRect/>
          </a:stretch>
        </p:blipFill>
        <p:spPr>
          <a:xfrm>
            <a:off x="7494065" y="3429001"/>
            <a:ext cx="4697937" cy="3429000"/>
          </a:xfrm>
          <a:prstGeom prst="rect">
            <a:avLst/>
          </a:prstGeom>
        </p:spPr>
      </p:pic>
      <p:sp>
        <p:nvSpPr>
          <p:cNvPr id="21" name="Rectangle">
            <a:extLst>
              <a:ext uri="{FF2B5EF4-FFF2-40B4-BE49-F238E27FC236}">
                <a16:creationId xmlns:a16="http://schemas.microsoft.com/office/drawing/2014/main" id="{32385A59-C23E-E94D-B094-35EA84BAB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3"/>
            <a:ext cx="7494064" cy="5761228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E83714-7E9C-8044-8511-86B77A05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D49E0991-51FD-0A46-AAAD-8DE4C6D4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663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09D4A-6BD9-1E47-255D-2B11D381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553972"/>
            <a:ext cx="6363764" cy="144655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00"/>
                </a:solidFill>
              </a:rPr>
              <a:t>Matkusti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eri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err="1">
                <a:solidFill>
                  <a:srgbClr val="FFFF00"/>
                </a:solidFill>
              </a:rPr>
              <a:t>paikkoihin</a:t>
            </a:r>
            <a:r>
              <a:rPr lang="en-US" dirty="0">
                <a:solidFill>
                  <a:srgbClr val="FFFF00"/>
                </a:solidFill>
              </a:rPr>
              <a:t> 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           ALBERTASSA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B4C0E22-0C47-E617-FCD0-DF2BA233C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3000522"/>
            <a:ext cx="6363764" cy="28797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err="1"/>
              <a:t>Kävin</a:t>
            </a:r>
            <a:r>
              <a:rPr lang="en-US" sz="3600" dirty="0"/>
              <a:t> </a:t>
            </a:r>
            <a:r>
              <a:rPr lang="en-US" sz="3600" err="1"/>
              <a:t>Jasperissa</a:t>
            </a:r>
            <a:r>
              <a:rPr lang="en-US" sz="3600" dirty="0"/>
              <a:t> </a:t>
            </a:r>
            <a:r>
              <a:rPr lang="en-US" sz="3600" err="1"/>
              <a:t>turustikoteessa</a:t>
            </a:r>
            <a:r>
              <a:rPr lang="en-US" sz="3600" dirty="0"/>
              <a:t>.</a:t>
            </a:r>
          </a:p>
          <a:p>
            <a:r>
              <a:rPr lang="en-US" sz="3600" err="1"/>
              <a:t>Kävin</a:t>
            </a:r>
            <a:r>
              <a:rPr lang="en-US" sz="3600" dirty="0"/>
              <a:t> Lake </a:t>
            </a:r>
            <a:r>
              <a:rPr lang="en-US" sz="3600" err="1"/>
              <a:t>Louisessa</a:t>
            </a:r>
            <a:r>
              <a:rPr lang="en-US" sz="3600" dirty="0"/>
              <a:t> , </a:t>
            </a:r>
            <a:r>
              <a:rPr lang="en-US" sz="3600" err="1"/>
              <a:t>sinivihreällä</a:t>
            </a:r>
            <a:r>
              <a:rPr lang="en-US" sz="3600" dirty="0"/>
              <a:t> </a:t>
            </a:r>
            <a:r>
              <a:rPr lang="en-US" sz="3600" err="1"/>
              <a:t>järvellä,se</a:t>
            </a:r>
            <a:r>
              <a:rPr lang="en-US" sz="3600" dirty="0"/>
              <a:t> </a:t>
            </a:r>
            <a:r>
              <a:rPr lang="en-US" sz="3600" err="1"/>
              <a:t>oli</a:t>
            </a:r>
            <a:r>
              <a:rPr lang="en-US" sz="3600" dirty="0"/>
              <a:t> </a:t>
            </a:r>
            <a:r>
              <a:rPr lang="en-US" sz="3600" err="1"/>
              <a:t>upea</a:t>
            </a:r>
            <a:r>
              <a:rPr lang="en-US" sz="3600"/>
              <a:t>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8146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CE3D8-A88B-38E1-555D-113A0BCC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 spc="-15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Näin</a:t>
            </a:r>
            <a:r>
              <a:rPr lang="en-US" sz="3100" b="1" kern="1200" spc="-1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spc="-15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kolme</a:t>
            </a:r>
            <a:r>
              <a:rPr lang="en-US" sz="3100" b="1" kern="1200" spc="-1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spc="-15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suosittua</a:t>
            </a:r>
            <a:r>
              <a:rPr lang="en-US" sz="3100" b="1" kern="1200" spc="-1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spc="-15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putousta</a:t>
            </a:r>
            <a:r>
              <a:rPr lang="en-US" sz="3100" b="1" kern="1200" spc="-1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spc="-15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matkalla</a:t>
            </a:r>
            <a:r>
              <a:rPr lang="en-US" sz="3100" b="1" kern="1200" spc="-1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spc="-15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Banffin</a:t>
            </a:r>
            <a:endParaRPr lang="en-US" sz="3100" b="1" kern="1200" spc="-15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1" name="Content Placeholder 24">
            <a:extLst>
              <a:ext uri="{FF2B5EF4-FFF2-40B4-BE49-F238E27FC236}">
                <a16:creationId xmlns:a16="http://schemas.microsoft.com/office/drawing/2014/main" id="{8B874266-F88B-B24E-3905-EE070D187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Näin</a:t>
            </a:r>
            <a:r>
              <a:rPr lang="en-US" dirty="0"/>
              <a:t> </a:t>
            </a:r>
            <a:r>
              <a:rPr lang="en-US" dirty="0" err="1"/>
              <a:t>sateenkaaria</a:t>
            </a:r>
            <a:r>
              <a:rPr lang="en-US" dirty="0"/>
              <a:t> </a:t>
            </a:r>
            <a:r>
              <a:rPr lang="en-US" dirty="0" err="1"/>
              <a:t>kaikissa</a:t>
            </a:r>
            <a:r>
              <a:rPr lang="en-US" dirty="0"/>
              <a:t> </a:t>
            </a:r>
            <a:r>
              <a:rPr lang="en-US" dirty="0" err="1"/>
              <a:t>vesiputouksissa</a:t>
            </a:r>
            <a:r>
              <a:rPr lang="en-US" dirty="0"/>
              <a:t>.</a:t>
            </a:r>
          </a:p>
          <a:p>
            <a:r>
              <a:rPr lang="en-US" dirty="0"/>
              <a:t>Se </a:t>
            </a:r>
            <a:r>
              <a:rPr lang="en-US" err="1"/>
              <a:t>oli</a:t>
            </a:r>
            <a:r>
              <a:rPr lang="en-US" dirty="0"/>
              <a:t> </a:t>
            </a:r>
            <a:r>
              <a:rPr lang="en-US" err="1"/>
              <a:t>luonnollista</a:t>
            </a:r>
            <a:r>
              <a:rPr lang="en-US" dirty="0"/>
              <a:t> , </a:t>
            </a:r>
            <a:r>
              <a:rPr lang="en-US" err="1"/>
              <a:t>rauhallista</a:t>
            </a:r>
            <a:r>
              <a:rPr lang="en-US" dirty="0"/>
              <a:t> </a:t>
            </a:r>
            <a:r>
              <a:rPr lang="en-US" err="1"/>
              <a:t>kauneutta</a:t>
            </a:r>
            <a:r>
              <a:rPr lang="en-US" dirty="0"/>
              <a:t>.</a:t>
            </a:r>
          </a:p>
          <a:p>
            <a:r>
              <a:rPr lang="en-US" dirty="0"/>
              <a:t>Olen </a:t>
            </a:r>
            <a:r>
              <a:rPr lang="en-US" dirty="0" err="1"/>
              <a:t>rakastunut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.</a:t>
            </a:r>
          </a:p>
        </p:txBody>
      </p:sp>
      <p:pic>
        <p:nvPicPr>
          <p:cNvPr id="7" name="Picture 6" descr="A person standing on a stone path near a river&#10;&#10;AI-generated content may be incorrect.">
            <a:extLst>
              <a:ext uri="{FF2B5EF4-FFF2-40B4-BE49-F238E27FC236}">
                <a16:creationId xmlns:a16="http://schemas.microsoft.com/office/drawing/2014/main" id="{12E46DBD-E768-ADC4-3408-F97092FA60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80" r="2" b="10502"/>
          <a:stretch>
            <a:fillRect/>
          </a:stretch>
        </p:blipFill>
        <p:spPr>
          <a:xfrm>
            <a:off x="20" y="10"/>
            <a:ext cx="3483844" cy="3428990"/>
          </a:xfrm>
          <a:prstGeom prst="rect">
            <a:avLst/>
          </a:prstGeom>
        </p:spPr>
      </p:pic>
      <p:pic>
        <p:nvPicPr>
          <p:cNvPr id="6" name="Picture 5" descr="A waterfall in a forest&#10;&#10;AI-generated content may be incorrect.">
            <a:extLst>
              <a:ext uri="{FF2B5EF4-FFF2-40B4-BE49-F238E27FC236}">
                <a16:creationId xmlns:a16="http://schemas.microsoft.com/office/drawing/2014/main" id="{247F21DF-6550-9723-BC03-C0CDAFA024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" b="11175"/>
          <a:stretch>
            <a:fillRect/>
          </a:stretch>
        </p:blipFill>
        <p:spPr>
          <a:xfrm>
            <a:off x="20" y="3429000"/>
            <a:ext cx="3483844" cy="3429000"/>
          </a:xfrm>
          <a:prstGeom prst="rect">
            <a:avLst/>
          </a:prstGeom>
        </p:spPr>
      </p:pic>
      <p:pic>
        <p:nvPicPr>
          <p:cNvPr id="4" name="Content Placeholder 3" descr="A waterfall in a rocky area with trees and mountains&#10;&#10;AI-generated content may be incorrect.">
            <a:extLst>
              <a:ext uri="{FF2B5EF4-FFF2-40B4-BE49-F238E27FC236}">
                <a16:creationId xmlns:a16="http://schemas.microsoft.com/office/drawing/2014/main" id="{CFD8034B-9300-F8A7-04D8-98FEA15D36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872" r="9928"/>
          <a:stretch>
            <a:fillRect/>
          </a:stretch>
        </p:blipFill>
        <p:spPr>
          <a:xfrm>
            <a:off x="3483894" y="10"/>
            <a:ext cx="3483864" cy="3428990"/>
          </a:xfrm>
          <a:prstGeom prst="rect">
            <a:avLst/>
          </a:prstGeom>
        </p:spPr>
      </p:pic>
      <p:pic>
        <p:nvPicPr>
          <p:cNvPr id="5" name="Picture 4" descr="A river with a waterfall&#10;&#10;AI-generated content may be incorrect.">
            <a:extLst>
              <a:ext uri="{FF2B5EF4-FFF2-40B4-BE49-F238E27FC236}">
                <a16:creationId xmlns:a16="http://schemas.microsoft.com/office/drawing/2014/main" id="{4D2500FE-CADD-1CEF-012D-C9C5A84B05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844" r="22006"/>
          <a:stretch>
            <a:fillRect/>
          </a:stretch>
        </p:blipFill>
        <p:spPr>
          <a:xfrm>
            <a:off x="3483894" y="3429000"/>
            <a:ext cx="3483864" cy="3429000"/>
          </a:xfrm>
          <a:prstGeom prst="rect">
            <a:avLst/>
          </a:prstGeom>
        </p:spPr>
      </p:pic>
      <p:sp>
        <p:nvSpPr>
          <p:cNvPr id="92" name="Cross 91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F81F8-7D02-4063-A5BC-FC6C9D50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b="1" err="1">
                <a:solidFill>
                  <a:schemeClr val="accent2">
                    <a:lumMod val="49000"/>
                  </a:schemeClr>
                </a:solidFill>
              </a:rPr>
              <a:t>Pääsi</a:t>
            </a:r>
            <a:r>
              <a:rPr lang="en-US" b="1" dirty="0">
                <a:solidFill>
                  <a:schemeClr val="accent2">
                    <a:lumMod val="49000"/>
                  </a:schemeClr>
                </a:solidFill>
              </a:rPr>
              <a:t> </a:t>
            </a:r>
            <a:r>
              <a:rPr lang="en-US" b="1" err="1">
                <a:solidFill>
                  <a:schemeClr val="accent2">
                    <a:lumMod val="49000"/>
                  </a:schemeClr>
                </a:solidFill>
              </a:rPr>
              <a:t>näkemään</a:t>
            </a:r>
            <a:r>
              <a:rPr lang="en-US" b="1" dirty="0">
                <a:solidFill>
                  <a:schemeClr val="accent2">
                    <a:lumMod val="49000"/>
                  </a:schemeClr>
                </a:solidFill>
              </a:rPr>
              <a:t> </a:t>
            </a:r>
            <a:r>
              <a:rPr lang="en-US" b="1" err="1">
                <a:solidFill>
                  <a:schemeClr val="accent2">
                    <a:lumMod val="49000"/>
                  </a:schemeClr>
                </a:solidFill>
              </a:rPr>
              <a:t>villieläimiä</a:t>
            </a:r>
            <a:endParaRPr lang="en-US" b="1">
              <a:solidFill>
                <a:schemeClr val="accent2">
                  <a:lumMod val="49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16949C1-6BDA-6ECD-D132-4A648372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Se </a:t>
            </a:r>
            <a:r>
              <a:rPr lang="en-US" dirty="0" err="1"/>
              <a:t>oli</a:t>
            </a:r>
            <a:r>
              <a:rPr lang="en-US" dirty="0"/>
              <a:t> 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lumoavaa</a:t>
            </a:r>
            <a:r>
              <a:rPr lang="en-US" dirty="0"/>
              <a:t>.</a:t>
            </a:r>
          </a:p>
          <a:p>
            <a:r>
              <a:rPr lang="en-US" err="1"/>
              <a:t>Minä</a:t>
            </a:r>
            <a:r>
              <a:rPr lang="en-US" dirty="0"/>
              <a:t> </a:t>
            </a:r>
            <a:r>
              <a:rPr lang="en-US" err="1"/>
              <a:t>poseerasin</a:t>
            </a:r>
            <a:r>
              <a:rPr lang="en-US" dirty="0"/>
              <a:t> </a:t>
            </a:r>
            <a:r>
              <a:rPr lang="en-US" err="1"/>
              <a:t>patsaskarhun</a:t>
            </a:r>
            <a:r>
              <a:rPr lang="en-US" dirty="0"/>
              <a:t> </a:t>
            </a:r>
            <a:r>
              <a:rPr lang="en-US" err="1"/>
              <a:t>kanssa</a:t>
            </a:r>
            <a:r>
              <a:rPr lang="en-US"/>
              <a:t>.</a:t>
            </a:r>
          </a:p>
          <a:p>
            <a:r>
              <a:rPr lang="en-US" dirty="0"/>
              <a:t>Oli </a:t>
            </a:r>
            <a:r>
              <a:rPr lang="en-US" err="1"/>
              <a:t>ilo</a:t>
            </a:r>
            <a:r>
              <a:rPr lang="en-US" dirty="0"/>
              <a:t> </a:t>
            </a:r>
            <a:r>
              <a:rPr lang="en-US" err="1"/>
              <a:t>saada</a:t>
            </a:r>
            <a:r>
              <a:rPr lang="en-US" dirty="0"/>
              <a:t> </a:t>
            </a:r>
            <a:r>
              <a:rPr lang="en-US" err="1"/>
              <a:t>klikkaus</a:t>
            </a:r>
            <a:r>
              <a:rPr lang="en-US" dirty="0"/>
              <a:t>.</a:t>
            </a:r>
          </a:p>
          <a:p>
            <a:r>
              <a:rPr lang="en-US" err="1"/>
              <a:t>Näin</a:t>
            </a:r>
            <a:r>
              <a:rPr lang="en-US" dirty="0"/>
              <a:t> </a:t>
            </a:r>
            <a:r>
              <a:rPr lang="en-US" err="1"/>
              <a:t>karhun</a:t>
            </a:r>
            <a:r>
              <a:rPr lang="en-US" dirty="0"/>
              <a:t> </a:t>
            </a:r>
            <a:r>
              <a:rPr lang="en-US" err="1"/>
              <a:t>seisovan</a:t>
            </a:r>
            <a:r>
              <a:rPr lang="en-US" dirty="0"/>
              <a:t> </a:t>
            </a:r>
            <a:r>
              <a:rPr lang="en-US" err="1"/>
              <a:t>keskellä</a:t>
            </a:r>
            <a:r>
              <a:rPr lang="en-US" dirty="0"/>
              <a:t> </a:t>
            </a:r>
            <a:r>
              <a:rPr lang="en-US" err="1"/>
              <a:t>tietä</a:t>
            </a:r>
            <a:r>
              <a:rPr lang="en-US" dirty="0"/>
              <a:t> ja </a:t>
            </a:r>
            <a:r>
              <a:rPr lang="en-US" err="1"/>
              <a:t>herätin</a:t>
            </a:r>
            <a:r>
              <a:rPr lang="en-US" dirty="0"/>
              <a:t> </a:t>
            </a:r>
            <a:r>
              <a:rPr lang="en-US" err="1"/>
              <a:t>huomiota</a:t>
            </a:r>
            <a:r>
              <a:rPr lang="en-US"/>
              <a:t>.</a:t>
            </a:r>
          </a:p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kuvasin</a:t>
            </a:r>
            <a:r>
              <a:rPr lang="en-US" dirty="0"/>
              <a:t> </a:t>
            </a:r>
            <a:r>
              <a:rPr lang="en-US" dirty="0" err="1"/>
              <a:t>pienen</a:t>
            </a:r>
            <a:r>
              <a:rPr lang="en-US" dirty="0"/>
              <a:t> </a:t>
            </a:r>
            <a:r>
              <a:rPr lang="en-US" dirty="0" err="1"/>
              <a:t>Piken</a:t>
            </a:r>
            <a:r>
              <a:rPr lang="en-US" dirty="0"/>
              <a:t> ja </a:t>
            </a:r>
            <a:r>
              <a:rPr lang="en-US" dirty="0" err="1"/>
              <a:t>biisonin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Content Placeholder 3" descr="A person standing next to a person in a bear garment&#10;&#10;AI-generated content may be incorrect.">
            <a:extLst>
              <a:ext uri="{FF2B5EF4-FFF2-40B4-BE49-F238E27FC236}">
                <a16:creationId xmlns:a16="http://schemas.microsoft.com/office/drawing/2014/main" id="{28181604-8571-43BA-FB5B-62728B90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54" r="1" b="20028"/>
          <a:stretch>
            <a:fillRect/>
          </a:stretch>
        </p:blipFill>
        <p:spPr>
          <a:xfrm>
            <a:off x="5224242" y="10"/>
            <a:ext cx="3483864" cy="3428990"/>
          </a:xfrm>
          <a:prstGeom prst="rect">
            <a:avLst/>
          </a:prstGeom>
        </p:spPr>
      </p:pic>
      <p:pic>
        <p:nvPicPr>
          <p:cNvPr id="7" name="Picture 6" descr="A squirrel standing on its hind legs&#10;&#10;AI-generated content may be incorrect.">
            <a:extLst>
              <a:ext uri="{FF2B5EF4-FFF2-40B4-BE49-F238E27FC236}">
                <a16:creationId xmlns:a16="http://schemas.microsoft.com/office/drawing/2014/main" id="{85D19423-5B71-573F-21C9-F304606F38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966" r="1" b="4216"/>
          <a:stretch>
            <a:fillRect/>
          </a:stretch>
        </p:blipFill>
        <p:spPr>
          <a:xfrm>
            <a:off x="5224242" y="3429000"/>
            <a:ext cx="3483864" cy="3429000"/>
          </a:xfrm>
          <a:prstGeom prst="rect">
            <a:avLst/>
          </a:prstGeom>
        </p:spPr>
      </p:pic>
      <p:pic>
        <p:nvPicPr>
          <p:cNvPr id="5" name="Picture 4" descr="A bear standing on its hind legs&#10;&#10;AI-generated content may be incorrect.">
            <a:extLst>
              <a:ext uri="{FF2B5EF4-FFF2-40B4-BE49-F238E27FC236}">
                <a16:creationId xmlns:a16="http://schemas.microsoft.com/office/drawing/2014/main" id="{6809748A-D870-5899-329D-C96A8E895D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2" b="24704"/>
          <a:stretch>
            <a:fillRect/>
          </a:stretch>
        </p:blipFill>
        <p:spPr>
          <a:xfrm>
            <a:off x="8708136" y="10"/>
            <a:ext cx="3483864" cy="3428990"/>
          </a:xfrm>
          <a:prstGeom prst="rect">
            <a:avLst/>
          </a:prstGeom>
        </p:spPr>
      </p:pic>
      <p:pic>
        <p:nvPicPr>
          <p:cNvPr id="6" name="Picture 5" descr="A bison grazing on the side of a road&#10;&#10;AI-generated content may be incorrect.">
            <a:extLst>
              <a:ext uri="{FF2B5EF4-FFF2-40B4-BE49-F238E27FC236}">
                <a16:creationId xmlns:a16="http://schemas.microsoft.com/office/drawing/2014/main" id="{0B87B28E-0F39-DB0B-F7A3-B77C7278DE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998" r="23852"/>
          <a:stretch>
            <a:fillRect/>
          </a:stretch>
        </p:blipFill>
        <p:spPr>
          <a:xfrm>
            <a:off x="8708136" y="3429000"/>
            <a:ext cx="3483864" cy="3429000"/>
          </a:xfrm>
          <a:prstGeom prst="rect">
            <a:avLst/>
          </a:prstGeom>
        </p:spPr>
      </p:pic>
      <p:sp>
        <p:nvSpPr>
          <p:cNvPr id="25" name="Cross 24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5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367E596-6364-884D-8ECA-DABD757BD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on couches&#10;&#10;AI-generated content may be incorrect.">
            <a:extLst>
              <a:ext uri="{FF2B5EF4-FFF2-40B4-BE49-F238E27FC236}">
                <a16:creationId xmlns:a16="http://schemas.microsoft.com/office/drawing/2014/main" id="{292D0817-D259-D47D-FA65-891F37C8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52" b="30572"/>
          <a:stretch>
            <a:fillRect/>
          </a:stretch>
        </p:blipFill>
        <p:spPr>
          <a:xfrm>
            <a:off x="-1" y="-1"/>
            <a:ext cx="7494062" cy="6858000"/>
          </a:xfrm>
          <a:prstGeom prst="rect">
            <a:avLst/>
          </a:prstGeom>
        </p:spPr>
      </p:pic>
      <p:pic>
        <p:nvPicPr>
          <p:cNvPr id="4" name="Content Placeholder 3" descr="A person taking a selfie in front of a mountain&#10;&#10;AI-generated content may be incorrect.">
            <a:extLst>
              <a:ext uri="{FF2B5EF4-FFF2-40B4-BE49-F238E27FC236}">
                <a16:creationId xmlns:a16="http://schemas.microsoft.com/office/drawing/2014/main" id="{00EA93C3-CC24-C3B6-C3C9-E7EBDD4C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471" r="1" b="31473"/>
          <a:stretch>
            <a:fillRect/>
          </a:stretch>
        </p:blipFill>
        <p:spPr>
          <a:xfrm>
            <a:off x="7494063" y="10"/>
            <a:ext cx="4697937" cy="3428989"/>
          </a:xfrm>
          <a:prstGeom prst="rect">
            <a:avLst/>
          </a:prstGeom>
        </p:spPr>
      </p:pic>
      <p:pic>
        <p:nvPicPr>
          <p:cNvPr id="6" name="Picture 5" descr="A group of people sitting on a bench&#10;&#10;AI-generated content may be incorrect.">
            <a:extLst>
              <a:ext uri="{FF2B5EF4-FFF2-40B4-BE49-F238E27FC236}">
                <a16:creationId xmlns:a16="http://schemas.microsoft.com/office/drawing/2014/main" id="{096BE402-F77B-A575-297B-F6F1A76D10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323" r="1" b="17935"/>
          <a:stretch>
            <a:fillRect/>
          </a:stretch>
        </p:blipFill>
        <p:spPr>
          <a:xfrm>
            <a:off x="7494065" y="3429001"/>
            <a:ext cx="4697937" cy="3429000"/>
          </a:xfrm>
          <a:prstGeom prst="rect">
            <a:avLst/>
          </a:prstGeom>
        </p:spPr>
      </p:pic>
      <p:sp>
        <p:nvSpPr>
          <p:cNvPr id="28" name="Rectangle">
            <a:extLst>
              <a:ext uri="{FF2B5EF4-FFF2-40B4-BE49-F238E27FC236}">
                <a16:creationId xmlns:a16="http://schemas.microsoft.com/office/drawing/2014/main" id="{32385A59-C23E-E94D-B094-35EA84BAB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3"/>
            <a:ext cx="7494064" cy="5761228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E83714-7E9C-8044-8511-86B77A05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D49E0991-51FD-0A46-AAAD-8DE4C6D4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663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55FBF-411D-5CD7-8832-7BCD24BD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553972"/>
            <a:ext cx="6363764" cy="1446550"/>
          </a:xfrm>
        </p:spPr>
        <p:txBody>
          <a:bodyPr>
            <a:normAutofit/>
          </a:bodyPr>
          <a:lstStyle/>
          <a:p>
            <a:r>
              <a:rPr lang="en-US" b="1" err="1">
                <a:solidFill>
                  <a:srgbClr val="7030A0"/>
                </a:solidFill>
              </a:rPr>
              <a:t>Kerätyt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muistot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10E96838-46D4-8CA7-4B90-29FF96879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3000522"/>
            <a:ext cx="6363764" cy="2879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Oli </a:t>
            </a:r>
            <a:r>
              <a:rPr lang="en-US" sz="4400" err="1"/>
              <a:t>aika</a:t>
            </a:r>
            <a:r>
              <a:rPr lang="en-US" sz="4400" dirty="0"/>
              <a:t> </a:t>
            </a:r>
            <a:r>
              <a:rPr lang="en-US" sz="4400" err="1"/>
              <a:t>palata</a:t>
            </a:r>
            <a:r>
              <a:rPr lang="en-US" sz="4400" dirty="0"/>
              <a:t> </a:t>
            </a:r>
            <a:r>
              <a:rPr lang="en-US" sz="4400" err="1"/>
              <a:t>takaisin</a:t>
            </a:r>
            <a:r>
              <a:rPr lang="en-US" sz="4400" dirty="0"/>
              <a:t> , se </a:t>
            </a:r>
            <a:r>
              <a:rPr lang="en-US" sz="4400" err="1"/>
              <a:t>oli</a:t>
            </a:r>
            <a:r>
              <a:rPr lang="en-US" sz="4400" dirty="0"/>
              <a:t> </a:t>
            </a:r>
            <a:r>
              <a:rPr lang="en-US" sz="4400" err="1"/>
              <a:t>sydämelleni</a:t>
            </a:r>
            <a:r>
              <a:rPr lang="en-US" sz="4400" dirty="0"/>
              <a:t>  </a:t>
            </a:r>
            <a:r>
              <a:rPr lang="en-US" sz="4400" err="1"/>
              <a:t>vaikeaa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918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28EE-D848-6C38-D6CE-6FA6EFED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360" y="1111143"/>
            <a:ext cx="4844981" cy="4681707"/>
          </a:xfrm>
        </p:spPr>
        <p:txBody>
          <a:bodyPr/>
          <a:lstStyle/>
          <a:p>
            <a:r>
              <a:rPr lang="en-US" err="1">
                <a:solidFill>
                  <a:srgbClr val="002060"/>
                </a:solidFill>
              </a:rPr>
              <a:t>Takaisin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paviljonkiin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/>
            </a:br>
            <a:r>
              <a:rPr lang="en-US" dirty="0"/>
              <a:t>Se </a:t>
            </a:r>
            <a:r>
              <a:rPr lang="en-US" err="1"/>
              <a:t>matka</a:t>
            </a:r>
            <a:r>
              <a:rPr lang="en-US" dirty="0"/>
              <a:t> </a:t>
            </a:r>
            <a:r>
              <a:rPr lang="en-US" err="1"/>
              <a:t>oli</a:t>
            </a:r>
            <a:r>
              <a:rPr lang="en-US" dirty="0"/>
              <a:t> </a:t>
            </a:r>
            <a:r>
              <a:rPr lang="en-US" err="1"/>
              <a:t>lähellä</a:t>
            </a:r>
            <a:r>
              <a:rPr lang="en-US" dirty="0"/>
              <a:t> </a:t>
            </a:r>
            <a:r>
              <a:rPr lang="en-US" err="1"/>
              <a:t>sydän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err="1"/>
              <a:t>Nostalginen</a:t>
            </a:r>
            <a:r>
              <a:rPr lang="en-US" dirty="0"/>
              <a:t> </a:t>
            </a:r>
            <a:r>
              <a:rPr lang="en-US" err="1"/>
              <a:t>olo</a:t>
            </a:r>
            <a:r>
              <a:rPr lang="en-US" dirty="0"/>
              <a:t>.</a:t>
            </a:r>
          </a:p>
        </p:txBody>
      </p:sp>
      <p:pic>
        <p:nvPicPr>
          <p:cNvPr id="4" name="Content Placeholder 3" descr="A person and child sitting on an airplane&#10;&#10;AI-generated content may be incorrect.">
            <a:extLst>
              <a:ext uri="{FF2B5EF4-FFF2-40B4-BE49-F238E27FC236}">
                <a16:creationId xmlns:a16="http://schemas.microsoft.com/office/drawing/2014/main" id="{546457C6-CA52-33A8-77C0-66F40D3BA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2323" y="1114165"/>
            <a:ext cx="4280106" cy="45254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9FE29F-BFAD-A8BA-D149-D879215E058F}"/>
                  </a:ext>
                </a:extLst>
              </p14:cNvPr>
              <p14:cNvContentPartPr/>
              <p14:nvPr/>
            </p14:nvContentPartPr>
            <p14:xfrm>
              <a:off x="4847685" y="4903959"/>
              <a:ext cx="505243" cy="80270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9FE29F-BFAD-A8BA-D149-D879215E0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9692" y="4886329"/>
                <a:ext cx="540869" cy="838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CAB06D-3594-4375-3A0D-0DA92F7AEC28}"/>
                  </a:ext>
                </a:extLst>
              </p14:cNvPr>
              <p14:cNvContentPartPr/>
              <p14:nvPr/>
            </p14:nvContentPartPr>
            <p14:xfrm>
              <a:off x="2660855" y="436306"/>
              <a:ext cx="18435" cy="1843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CAB06D-3594-4375-3A0D-0DA92F7AEC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7540" y="-467009"/>
                <a:ext cx="1843500" cy="18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93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0BDCA-3F8D-72B5-8E34-C8C8890D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>
            <a:normAutofit/>
          </a:bodyPr>
          <a:lstStyle/>
          <a:p>
            <a:r>
              <a:rPr lang="en-US" sz="4100" dirty="0"/>
              <a:t>          </a:t>
            </a:r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KIITOSÄÄNI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DEEB-181E-C50E-9F3D-2BB36AE70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 err="1"/>
              <a:t>Kittän</a:t>
            </a:r>
            <a:r>
              <a:rPr lang="en-US" b="1" dirty="0"/>
              <a:t>  </a:t>
            </a:r>
            <a:r>
              <a:rPr lang="en-US" b="1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Niina </a:t>
            </a:r>
            <a:r>
              <a:rPr lang="en-US" b="1" i="1" u="sng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Elorantaa</a:t>
            </a:r>
            <a:r>
              <a:rPr lang="en-US" b="1" i="1" u="sng" dirty="0"/>
              <a:t> </a:t>
            </a:r>
            <a:r>
              <a:rPr lang="en-US" b="1" err="1"/>
              <a:t>opettajaa</a:t>
            </a:r>
            <a:r>
              <a:rPr lang="en-US" b="1" dirty="0"/>
              <a:t> </a:t>
            </a:r>
            <a:r>
              <a:rPr lang="en-US" b="1" err="1"/>
              <a:t>siitä</a:t>
            </a:r>
            <a:r>
              <a:rPr lang="en-US" b="1" dirty="0"/>
              <a:t>, </a:t>
            </a:r>
            <a:r>
              <a:rPr lang="en-US" b="1" err="1"/>
              <a:t>etta</a:t>
            </a:r>
            <a:r>
              <a:rPr lang="en-US" b="1" dirty="0"/>
              <a:t> </a:t>
            </a:r>
            <a:r>
              <a:rPr lang="en-US" b="1" err="1"/>
              <a:t>hän</a:t>
            </a:r>
            <a:r>
              <a:rPr lang="en-US" b="1" dirty="0"/>
              <a:t> </a:t>
            </a:r>
            <a:r>
              <a:rPr lang="en-US" b="1" err="1"/>
              <a:t>antoi</a:t>
            </a:r>
            <a:r>
              <a:rPr lang="en-US" b="1" dirty="0"/>
              <a:t> </a:t>
            </a:r>
            <a:r>
              <a:rPr lang="en-US" b="1" err="1"/>
              <a:t>minulle</a:t>
            </a:r>
            <a:r>
              <a:rPr lang="en-US" b="1" dirty="0"/>
              <a:t> </a:t>
            </a:r>
            <a:r>
              <a:rPr lang="en-US" b="1" err="1"/>
              <a:t>mahdollisuuden</a:t>
            </a:r>
            <a:r>
              <a:rPr lang="en-US" b="1" dirty="0"/>
              <a:t> </a:t>
            </a:r>
            <a:r>
              <a:rPr lang="en-US" b="1" err="1"/>
              <a:t>laatia</a:t>
            </a:r>
            <a:r>
              <a:rPr lang="en-US" b="1" dirty="0"/>
              <a:t> </a:t>
            </a:r>
            <a:r>
              <a:rPr lang="en-US" b="1" err="1"/>
              <a:t>esityksen</a:t>
            </a:r>
            <a:r>
              <a:rPr lang="en-US" b="1" dirty="0"/>
              <a:t> </a:t>
            </a:r>
            <a:r>
              <a:rPr lang="en-US" b="1" err="1"/>
              <a:t>suomeksi</a:t>
            </a:r>
            <a:r>
              <a:rPr lang="en-US" b="1" dirty="0"/>
              <a:t>, ja se </a:t>
            </a:r>
            <a:r>
              <a:rPr lang="en-US" b="1" err="1"/>
              <a:t>auttoi</a:t>
            </a:r>
            <a:r>
              <a:rPr lang="en-US" b="1" dirty="0"/>
              <a:t> </a:t>
            </a:r>
            <a:r>
              <a:rPr lang="en-US" b="1" err="1"/>
              <a:t>minua</a:t>
            </a:r>
            <a:r>
              <a:rPr lang="en-US" b="1" dirty="0"/>
              <a:t> </a:t>
            </a:r>
            <a:r>
              <a:rPr lang="en-US" b="1" err="1"/>
              <a:t>hälventämään</a:t>
            </a:r>
            <a:r>
              <a:rPr lang="en-US" b="1" dirty="0"/>
              <a:t> </a:t>
            </a:r>
            <a:r>
              <a:rPr lang="en-US" b="1" err="1"/>
              <a:t>pelkoni</a:t>
            </a:r>
            <a:r>
              <a:rPr lang="en-US" b="1" dirty="0"/>
              <a:t> ja </a:t>
            </a:r>
            <a:r>
              <a:rPr lang="en-US" b="1" err="1"/>
              <a:t>hermostuneisuuteni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err="1"/>
              <a:t>Terveisin</a:t>
            </a:r>
            <a:r>
              <a:rPr lang="en-US" b="1" dirty="0"/>
              <a:t>:-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Singla Jaya</a:t>
            </a:r>
          </a:p>
        </p:txBody>
      </p:sp>
      <p:pic>
        <p:nvPicPr>
          <p:cNvPr id="4" name="Picture 3" descr="A pink heart with grey text&#10;&#10;AI-generated content may be incorrect.">
            <a:extLst>
              <a:ext uri="{FF2B5EF4-FFF2-40B4-BE49-F238E27FC236}">
                <a16:creationId xmlns:a16="http://schemas.microsoft.com/office/drawing/2014/main" id="{48E34BA4-0FF6-908F-6728-92844062BF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46" r="-2" b="13856"/>
          <a:stretch>
            <a:fillRect/>
          </a:stretch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7068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Madrid R3">
      <a:dk1>
        <a:srgbClr val="000000"/>
      </a:dk1>
      <a:lt1>
        <a:srgbClr val="FFFFFF"/>
      </a:lt1>
      <a:dk2>
        <a:srgbClr val="3A3C45"/>
      </a:dk2>
      <a:lt2>
        <a:srgbClr val="E9EFF1"/>
      </a:lt2>
      <a:accent1>
        <a:srgbClr val="E24400"/>
      </a:accent1>
      <a:accent2>
        <a:srgbClr val="F38E00"/>
      </a:accent2>
      <a:accent3>
        <a:srgbClr val="89B336"/>
      </a:accent3>
      <a:accent4>
        <a:srgbClr val="30B9B9"/>
      </a:accent4>
      <a:accent5>
        <a:srgbClr val="748CF4"/>
      </a:accent5>
      <a:accent6>
        <a:srgbClr val="A673F4"/>
      </a:accent6>
      <a:hlink>
        <a:srgbClr val="008EE6"/>
      </a:hlink>
      <a:folHlink>
        <a:srgbClr val="C1A187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Microsoft Office PowerPoint</Application>
  <PresentationFormat>Laajakuva</PresentationFormat>
  <Paragraphs>23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Avenir Next</vt:lpstr>
      <vt:lpstr>Seaford Display</vt:lpstr>
      <vt:lpstr>System Font Regular</vt:lpstr>
      <vt:lpstr>Tenorite</vt:lpstr>
      <vt:lpstr>MadridVTI</vt:lpstr>
      <vt:lpstr>Matkustaminen           Kanadaan</vt:lpstr>
      <vt:lpstr>2. Mitä varten lähden kanadaan?  #Tapaamaan siskojani ja vanhempiani. #Se oli perheen kokoontuminen. #Se oli minulle paljon odotettu matka  </vt:lpstr>
      <vt:lpstr>Matkusti eri paikkoihin              ALBERTASSA</vt:lpstr>
      <vt:lpstr>Näin kolme suosittua putousta matkalla Banffin</vt:lpstr>
      <vt:lpstr>Pääsi näkemään villieläimiä</vt:lpstr>
      <vt:lpstr>Kerätyt muistot</vt:lpstr>
      <vt:lpstr>Takaisin paviljonkiin  Se matka oli lähellä sydän.   Nostalginen olo.</vt:lpstr>
      <vt:lpstr>          KIITOSÄÄNI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Eloranta Niina</dc:creator>
  <cp:lastModifiedBy>Eloranta Niina</cp:lastModifiedBy>
  <cp:revision>282</cp:revision>
  <dcterms:created xsi:type="dcterms:W3CDTF">2025-09-13T14:36:57Z</dcterms:created>
  <dcterms:modified xsi:type="dcterms:W3CDTF">2025-09-15T10:12:31Z</dcterms:modified>
</cp:coreProperties>
</file>