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8553C-6D6F-B36B-ABCE-5B66D3D80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E928D7-D98C-9BEC-526D-1E95E8654A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49F421-BBF1-380F-89B0-233522CE0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B1D1AE-489D-1743-A6DE-9B8EEE4A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B0AC0-2FDC-FBFA-532B-0E3D22C0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26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C65339-7BBC-3227-2A07-05DAA0C05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B9C4906-A6F1-7011-E3F6-6C5DE4B9C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DE443F-01D2-5248-5E19-5C419FD9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62DEC3-05FB-E899-0331-D75D01101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EDE000-1420-947E-41A3-9EF24AF2F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619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3C7D058-2066-EE97-8036-D68F76D6B4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76765C-D5F3-D3AC-D6C0-5DFB04695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68FE8A-54AB-ADB0-FA7E-F60A7CF0B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765350-9720-DAA3-84FA-F9D15B96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9B3305-BEB8-6DED-C6D0-F9284E340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1893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3575BC-E840-6A40-C351-E164D15F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91D210-C9A3-37EE-AFC9-06EA529B0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F48700-5612-3874-15FD-80981513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5C207D-242F-E2A6-48E6-3754CF782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F1C7B9-545B-31B9-EA67-DD8BE5E6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728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A2BB96-47D1-2783-1AA8-D887B39E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6A3617-C0B8-9131-E0EE-E70BAC5BE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A8C1B5-8500-08DE-D32E-08FA9CAA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03FF12-C0D7-B54D-A4B5-80947D2B4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F8CAC4-ED8F-9F86-A6BF-24DD63CA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953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C2031E-16E8-AABF-4F11-3314CCAC1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6E1BFC-08F1-4CEA-21A4-F4BF957AE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C24992-C019-F909-CA21-DA99F0B50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9E1130-22E4-CE88-FD84-B975581E6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A9A491-BB44-F0D1-0330-10E284B6B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F4477EE-BEEB-07B8-9806-4788441C0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64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840345-5FE9-D57D-7F4B-9F1FB62F2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816611-ACE4-89F4-5E84-F92BC932D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1F1C5F9-B202-F32A-D5A0-45E38FBDD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ABA197A-1A1E-FE0F-90EE-77A4F58993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6CD2954-55AD-A1F7-DB2B-E94332E4A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855A176-499E-A00B-E7E9-77E742EF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3CBFD91-20BF-DEC3-27C7-41796F6B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42F58A-FD5E-0841-743B-75B81E439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94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D28910-6F34-4A7B-25BE-09929DF7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3E8B27-2CB1-118A-8988-441E45895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367039C-7AA5-2C36-9C2D-392C1D40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58E74D0-DD02-C5EE-20E8-FB98CA177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60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F3E4B8D-0688-E518-EBB5-54A5AB12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2717BAC-0B77-20C7-55BC-CA5A47A4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BE2048-3594-CC17-21EC-BCEB0D1E4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1852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13C66D-F947-9623-1133-15DF2F8A6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DE0C03-D5DE-FA03-E37B-0E77D86F1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90A286-2F26-21EC-B59F-4E1878C30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0EF86C-C8F4-4E6C-278D-EAF64560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041E1C4-42AE-D417-77B7-338086586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FC458D-8282-3656-BC0D-7CD74578A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64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BBD062-2A68-C3F6-0F6C-78C7EF8DC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9367853-D751-F9D3-45F8-5744F314C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E2D2B91-A4E3-1B11-14CA-45FDCFFF9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91A9BC2-131F-D188-93C1-106A0CFB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C229A66-1533-9AD2-9BE8-306AC49F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E90635-2DBA-2C43-7152-710FF08F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812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732BC0-9616-2673-275C-F3501C9F6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1DF3E8-8EBB-92CF-048C-27E6E3533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E42893-B4BB-BF66-8E40-8B478E045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2DFB7B-973B-4329-BC8C-C7DEF04D3218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9D32CE-1709-BF48-C1D7-8233387B6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DFD80C-9D61-32B2-5E9B-585F359062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4F87FF-8881-4521-9F09-FD3422EB8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00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F43FC1-D967-8868-0E8A-6FB24DC2E6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Ruumiinosat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BCC4C9F-31AF-2E8A-5EF8-2CB32F5A9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Harjoitus 6 s. 61</a:t>
            </a:r>
          </a:p>
        </p:txBody>
      </p:sp>
    </p:spTree>
    <p:extLst>
      <p:ext uri="{BB962C8B-B14F-4D97-AF65-F5344CB8AC3E}">
        <p14:creationId xmlns:p14="http://schemas.microsoft.com/office/powerpoint/2010/main" val="4286091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641E3-1BD3-249B-B05C-4F63501F7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785ED3-9B8B-CB3F-8479-2ADCCF2BB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Rinta </a:t>
            </a:r>
          </a:p>
          <a:p>
            <a:pPr marL="0" indent="0">
              <a:buNone/>
            </a:pPr>
            <a:r>
              <a:rPr lang="fi-FI" dirty="0" err="1"/>
              <a:t>Chest</a:t>
            </a:r>
            <a:r>
              <a:rPr lang="fi-FI" dirty="0"/>
              <a:t> (rintakehä)</a:t>
            </a:r>
          </a:p>
          <a:p>
            <a:r>
              <a:rPr lang="fi-FI" dirty="0"/>
              <a:t>Takapuoli</a:t>
            </a:r>
          </a:p>
          <a:p>
            <a:pPr marL="0" indent="0">
              <a:buNone/>
            </a:pPr>
            <a:r>
              <a:rPr lang="fi-FI" dirty="0" err="1"/>
              <a:t>Backside</a:t>
            </a:r>
            <a:endParaRPr lang="fi-FI" dirty="0"/>
          </a:p>
          <a:p>
            <a:r>
              <a:rPr lang="fi-FI" dirty="0"/>
              <a:t>Silmä</a:t>
            </a:r>
          </a:p>
          <a:p>
            <a:pPr marL="0" indent="0">
              <a:buNone/>
            </a:pPr>
            <a:r>
              <a:rPr lang="fi-FI" dirty="0" err="1"/>
              <a:t>Eye</a:t>
            </a:r>
            <a:endParaRPr lang="fi-FI" dirty="0"/>
          </a:p>
          <a:p>
            <a:r>
              <a:rPr lang="fi-FI" dirty="0"/>
              <a:t>Hartiat</a:t>
            </a:r>
          </a:p>
          <a:p>
            <a:pPr marL="0" indent="0">
              <a:buNone/>
            </a:pPr>
            <a:r>
              <a:rPr lang="fi-FI" dirty="0" err="1"/>
              <a:t>shoulders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640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083B5C-B2E2-7D79-F064-6589AEEAD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DB2ACA-97FA-09CC-C60B-F71B27A40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Suu</a:t>
            </a:r>
          </a:p>
          <a:p>
            <a:pPr marL="0" indent="0">
              <a:buNone/>
            </a:pPr>
            <a:r>
              <a:rPr lang="fi-FI" dirty="0" err="1"/>
              <a:t>Mouth</a:t>
            </a:r>
            <a:endParaRPr lang="fi-FI" dirty="0"/>
          </a:p>
          <a:p>
            <a:r>
              <a:rPr lang="fi-FI" dirty="0"/>
              <a:t>Kaula</a:t>
            </a:r>
          </a:p>
          <a:p>
            <a:pPr marL="0" indent="0">
              <a:buNone/>
            </a:pPr>
            <a:r>
              <a:rPr lang="fi-FI" dirty="0" err="1"/>
              <a:t>Neck</a:t>
            </a:r>
            <a:endParaRPr lang="fi-FI" dirty="0"/>
          </a:p>
          <a:p>
            <a:r>
              <a:rPr lang="fi-FI" dirty="0"/>
              <a:t>Sormet</a:t>
            </a:r>
          </a:p>
          <a:p>
            <a:pPr marL="0" indent="0">
              <a:buNone/>
            </a:pPr>
            <a:r>
              <a:rPr lang="fi-FI" dirty="0" err="1"/>
              <a:t>Fingers</a:t>
            </a:r>
            <a:r>
              <a:rPr lang="fi-FI" dirty="0"/>
              <a:t> (yks. sormi)</a:t>
            </a:r>
          </a:p>
          <a:p>
            <a:pPr marL="0" indent="0">
              <a:buNone/>
            </a:pPr>
            <a:r>
              <a:rPr lang="fi-FI" dirty="0"/>
              <a:t>(pikkurilli, nimetön, keskisormi, etusormi, peukalo)</a:t>
            </a:r>
          </a:p>
          <a:p>
            <a:r>
              <a:rPr lang="fi-FI" dirty="0"/>
              <a:t>Selkä</a:t>
            </a:r>
          </a:p>
          <a:p>
            <a:pPr marL="0" indent="0">
              <a:buNone/>
            </a:pPr>
            <a:r>
              <a:rPr lang="fi-FI" dirty="0" err="1"/>
              <a:t>back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82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18F13A-D184-435B-32FD-5FB67F12E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A784E0-E262-35C3-4AAD-16C23E9C1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Korva</a:t>
            </a:r>
          </a:p>
          <a:p>
            <a:pPr marL="0" indent="0">
              <a:buNone/>
            </a:pPr>
            <a:r>
              <a:rPr lang="fi-FI" dirty="0" err="1"/>
              <a:t>Ear</a:t>
            </a:r>
            <a:endParaRPr lang="fi-FI" dirty="0"/>
          </a:p>
          <a:p>
            <a:r>
              <a:rPr lang="fi-FI" dirty="0"/>
              <a:t>Nilkka</a:t>
            </a:r>
          </a:p>
          <a:p>
            <a:pPr marL="0" indent="0">
              <a:buNone/>
            </a:pPr>
            <a:r>
              <a:rPr lang="fi-FI" dirty="0" err="1"/>
              <a:t>Ankle</a:t>
            </a:r>
            <a:endParaRPr lang="fi-FI" dirty="0"/>
          </a:p>
          <a:p>
            <a:r>
              <a:rPr lang="fi-FI" dirty="0"/>
              <a:t>Vatsa (maha)</a:t>
            </a:r>
          </a:p>
          <a:p>
            <a:pPr marL="0" indent="0">
              <a:buNone/>
            </a:pPr>
            <a:r>
              <a:rPr lang="fi-FI" dirty="0" err="1"/>
              <a:t>Stomach</a:t>
            </a:r>
            <a:r>
              <a:rPr lang="fi-FI" dirty="0"/>
              <a:t> </a:t>
            </a:r>
          </a:p>
          <a:p>
            <a:r>
              <a:rPr lang="fi-FI" dirty="0"/>
              <a:t>Nenä</a:t>
            </a:r>
          </a:p>
          <a:p>
            <a:pPr marL="0" indent="0">
              <a:buNone/>
            </a:pPr>
            <a:r>
              <a:rPr lang="fi-FI" dirty="0" err="1"/>
              <a:t>nose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239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D643D-D8D0-E445-10BF-3C3F484C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CCAF79-4BC2-EDA7-1D78-D37309DD8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Polvi</a:t>
            </a:r>
          </a:p>
          <a:p>
            <a:pPr marL="0" indent="0">
              <a:buNone/>
            </a:pPr>
            <a:r>
              <a:rPr lang="fi-FI" dirty="0" err="1"/>
              <a:t>Knee</a:t>
            </a:r>
            <a:endParaRPr lang="fi-FI" dirty="0"/>
          </a:p>
          <a:p>
            <a:r>
              <a:rPr lang="fi-FI" dirty="0"/>
              <a:t>Jalka</a:t>
            </a:r>
          </a:p>
          <a:p>
            <a:pPr marL="0" indent="0">
              <a:buNone/>
            </a:pPr>
            <a:r>
              <a:rPr lang="fi-FI" dirty="0" err="1"/>
              <a:t>Foot</a:t>
            </a:r>
            <a:endParaRPr lang="fi-FI" dirty="0"/>
          </a:p>
          <a:p>
            <a:r>
              <a:rPr lang="fi-FI" dirty="0"/>
              <a:t>Ranne</a:t>
            </a:r>
          </a:p>
          <a:p>
            <a:pPr marL="0" indent="0">
              <a:buNone/>
            </a:pPr>
            <a:r>
              <a:rPr lang="fi-FI" dirty="0" err="1"/>
              <a:t>Wrist</a:t>
            </a:r>
            <a:endParaRPr lang="fi-FI" dirty="0"/>
          </a:p>
          <a:p>
            <a:r>
              <a:rPr lang="fi-FI" dirty="0"/>
              <a:t>Käsi</a:t>
            </a:r>
          </a:p>
          <a:p>
            <a:pPr marL="0" indent="0">
              <a:buNone/>
            </a:pPr>
            <a:r>
              <a:rPr lang="fi-FI" dirty="0" err="1"/>
              <a:t>Hand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347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C9D350-80F9-A8C8-7D01-4FADFD99E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8415BF-A5EA-C3A0-3BA6-AA2F8DE99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Rinnat</a:t>
            </a:r>
          </a:p>
          <a:p>
            <a:pPr marL="0" indent="0">
              <a:buNone/>
            </a:pPr>
            <a:r>
              <a:rPr lang="fi-FI" dirty="0" err="1"/>
              <a:t>Breasts</a:t>
            </a:r>
            <a:r>
              <a:rPr lang="fi-FI" dirty="0"/>
              <a:t> (yks. rinta)</a:t>
            </a:r>
          </a:p>
          <a:p>
            <a:r>
              <a:rPr lang="fi-FI" dirty="0"/>
              <a:t>Varpaat</a:t>
            </a:r>
          </a:p>
          <a:p>
            <a:pPr marL="0" indent="0">
              <a:buNone/>
            </a:pPr>
            <a:r>
              <a:rPr lang="fi-FI" dirty="0" err="1"/>
              <a:t>Toes</a:t>
            </a:r>
            <a:r>
              <a:rPr lang="fi-FI" dirty="0"/>
              <a:t> (yks. varvas) (isovarvas, pikkuvarvas, muut numeroilla 1. varvas, 2. </a:t>
            </a:r>
            <a:r>
              <a:rPr lang="fi-FI"/>
              <a:t>varvas…)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121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89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Ruumiinosat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2024-09-25T10:56:53Z</dcterms:created>
  <dcterms:modified xsi:type="dcterms:W3CDTF">2025-09-18T11:07:22Z</dcterms:modified>
</cp:coreProperties>
</file>