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32B5E5-E619-4284-7B88-11875063D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886EC9D-3C59-7B17-B6AC-1E3E6D5D2B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7BFD077-675D-CF80-4FA8-7D426FE20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27601-FE45-45CF-8DFD-97BC24395084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5DD51F8-3C53-5DDD-5044-9EB3AF2FA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84EB203-B425-04BF-1DDB-05F34F8F0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017E0-F266-4EDF-A0D3-1776B1F457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0577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7DCD51-2A79-C7C8-3258-F1E5F8C9F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B141869-6676-5671-4120-4D9310D81F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09BB1D2-D75D-604E-9B25-A58D3334D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27601-FE45-45CF-8DFD-97BC24395084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4F69C70-8E9D-3E4C-891A-327ECBB1C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BCD73E1-42A4-64A6-7516-4AFC18E1E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017E0-F266-4EDF-A0D3-1776B1F457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6608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09B55B0-6A65-3F0C-E5BF-D0E8B92E5F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24C9C58-EEEF-2230-7451-F28E397D41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939C03E-87D6-FF8F-A038-74CB8B753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27601-FE45-45CF-8DFD-97BC24395084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9A56EFD-D0A2-5AA8-9ABB-97DEFC92D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587CD7E-EAA7-50B0-B8C6-638E3D83A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017E0-F266-4EDF-A0D3-1776B1F457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4775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EC5F23-7684-0889-6126-5352B7F5A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764CB14-5657-C737-4C3B-5D0D1F4989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AC2D885-2512-D4F2-42A4-18EDB561C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27601-FE45-45CF-8DFD-97BC24395084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D4D9B24-0F59-BB9C-0611-07288382D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6512ACC-39DF-5E49-5934-2F991043E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017E0-F266-4EDF-A0D3-1776B1F457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0147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92B445-C0A2-76A2-6C26-4540B4177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14CA32C-2A73-8B23-5F5F-AF060BB908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85F5DFC-3130-0F69-7CED-1321CF595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27601-FE45-45CF-8DFD-97BC24395084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3D75367-FC9E-A3DD-567F-ABA2DD3A3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CE2A513-943F-099E-7016-F725E0A2D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017E0-F266-4EDF-A0D3-1776B1F457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1977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9C08D93-1989-1C0C-0F19-C602E7CA6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7FC7200-BE5A-28F0-F6E2-ECBCECB432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E57FCA5-547D-516C-A4D4-1EEB9EDF52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609EC2F-1FBE-3CC8-FD11-77698BF70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27601-FE45-45CF-8DFD-97BC24395084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66CC117-12DB-54B7-7ACB-8294182CD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D4C6488-2625-BE1B-C185-86C850BB3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017E0-F266-4EDF-A0D3-1776B1F457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4961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35FB45-5362-0793-E197-854EC9D8A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06C7FF1-86F0-3D8D-00ED-F51781432A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BAAD5C5-56AC-C465-1D8A-524F44EF84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623D2E3-33EB-F38C-837A-E04ADF164F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FF73A9C-74F5-99C4-E949-15712023B6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40734E2-31EB-63DE-060C-1B54DEFB5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27601-FE45-45CF-8DFD-97BC24395084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076CD289-F393-05F2-83CA-512AB0ED7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7F52393-A3CA-A3A3-D5CA-1A1A251C1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017E0-F266-4EDF-A0D3-1776B1F457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94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756EA4-6B3D-DDBA-FBDA-8375D65BE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D1953C7E-4152-B550-1E65-C32821032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27601-FE45-45CF-8DFD-97BC24395084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E500F40-8A36-0101-1589-840E8BBAE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5BC2142-C01A-7FCD-3E9B-607AE2672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017E0-F266-4EDF-A0D3-1776B1F457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6789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5326970-A728-CE5E-B001-0D99C6036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27601-FE45-45CF-8DFD-97BC24395084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E7BA697-FE51-0344-5536-410F32DF5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DCDB3B7-B9AF-4AE8-392C-119F4EB15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017E0-F266-4EDF-A0D3-1776B1F457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3328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EC03EE-DC50-251C-36C8-D5C64E314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7206B2A-D443-7218-C675-D073A843CF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BB61F93-3050-DF00-479C-F7B246D763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F69DC41-CEA1-935E-FAA5-B10957900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27601-FE45-45CF-8DFD-97BC24395084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3819B1D-9645-287E-FF6F-F4C06BD4A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ED68653-D4CF-8484-0B7F-BB2BC6714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017E0-F266-4EDF-A0D3-1776B1F457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2738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B7F083-CD3C-954E-D549-CB8D75FFD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0D99D611-115A-66EF-881C-8E74EC3E59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A7B9AC8-8A02-41FE-A39F-E049F54B5E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31E2BB2-9EF1-307C-54BC-B6D484AFB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27601-FE45-45CF-8DFD-97BC24395084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A173345-89C4-7526-E07F-77920180B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A757903-0899-04FA-E3DB-E19E74432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017E0-F266-4EDF-A0D3-1776B1F457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8100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44921784-7B98-0BFF-6480-7D61598B5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ACF0827-3EF1-3A68-FA52-C8068C0C63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1C3C59B-8702-D19D-6849-4FE14FE60A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C27601-FE45-45CF-8DFD-97BC24395084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2CE0E2C-5900-8EB6-37C4-AFEB0D14D5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221158C-89AD-0F6D-47B3-772E0C9A43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B017E0-F266-4EDF-A0D3-1776B1F457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6430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3C77E8-B652-5ED4-181C-87F96F52A2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Muistiinpanoja torstai 18.9.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AB37D25-B22E-E945-3D7F-433C2522FE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3491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FE5E8D-8677-E2D3-1DB0-D58EA1DEF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83B68CA-324F-D606-9690-A232907E6A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Tulostin = printteri</a:t>
            </a:r>
          </a:p>
          <a:p>
            <a:r>
              <a:rPr lang="fi-FI" dirty="0"/>
              <a:t>Minulla on auto.</a:t>
            </a:r>
          </a:p>
          <a:p>
            <a:r>
              <a:rPr lang="fi-FI" dirty="0"/>
              <a:t>Meillä on tulostin.</a:t>
            </a:r>
          </a:p>
          <a:p>
            <a:r>
              <a:rPr lang="fi-FI" dirty="0"/>
              <a:t>Minu</a:t>
            </a:r>
            <a:r>
              <a:rPr lang="fi-FI" dirty="0">
                <a:highlight>
                  <a:srgbClr val="FFFF00"/>
                </a:highlight>
              </a:rPr>
              <a:t>lla</a:t>
            </a:r>
            <a:r>
              <a:rPr lang="fi-FI" dirty="0"/>
              <a:t> </a:t>
            </a:r>
            <a:r>
              <a:rPr lang="fi-FI" dirty="0">
                <a:highlight>
                  <a:srgbClr val="FFFF00"/>
                </a:highlight>
              </a:rPr>
              <a:t>ei</a:t>
            </a:r>
            <a:r>
              <a:rPr lang="fi-FI" dirty="0"/>
              <a:t> ole auto</a:t>
            </a:r>
            <a:r>
              <a:rPr lang="fi-FI" dirty="0">
                <a:solidFill>
                  <a:srgbClr val="FF0000"/>
                </a:solidFill>
              </a:rPr>
              <a:t>a</a:t>
            </a:r>
            <a:r>
              <a:rPr lang="fi-FI" dirty="0"/>
              <a:t>.</a:t>
            </a:r>
          </a:p>
          <a:p>
            <a:r>
              <a:rPr lang="fi-FI" dirty="0"/>
              <a:t>Nähdä + -n/-t akkusatiivi objekti</a:t>
            </a:r>
          </a:p>
          <a:p>
            <a:r>
              <a:rPr lang="fi-FI" dirty="0"/>
              <a:t>Esim. Näin ystävä</a:t>
            </a:r>
            <a:r>
              <a:rPr lang="fi-FI" dirty="0">
                <a:highlight>
                  <a:srgbClr val="FFFF00"/>
                </a:highlight>
              </a:rPr>
              <a:t>n</a:t>
            </a:r>
            <a:r>
              <a:rPr lang="fi-FI" dirty="0"/>
              <a:t> eilen.</a:t>
            </a:r>
          </a:p>
          <a:p>
            <a:r>
              <a:rPr lang="fi-FI" dirty="0"/>
              <a:t>-</a:t>
            </a:r>
            <a:r>
              <a:rPr lang="fi-FI" dirty="0">
                <a:highlight>
                  <a:srgbClr val="FFFF00"/>
                </a:highlight>
              </a:rPr>
              <a:t>n</a:t>
            </a:r>
            <a:r>
              <a:rPr lang="fi-FI" dirty="0"/>
              <a:t> + edessä/</a:t>
            </a:r>
            <a:r>
              <a:rPr lang="fi-FI" dirty="0">
                <a:solidFill>
                  <a:srgbClr val="FF0000"/>
                </a:solidFill>
              </a:rPr>
              <a:t>takana</a:t>
            </a:r>
            <a:r>
              <a:rPr lang="fi-FI" dirty="0"/>
              <a:t>/vieressä/vasemmalla/oikealla puolella</a:t>
            </a:r>
          </a:p>
          <a:p>
            <a:pPr marL="0" indent="0">
              <a:buNone/>
            </a:pPr>
            <a:r>
              <a:rPr lang="fi-FI" dirty="0"/>
              <a:t>Pensaa</a:t>
            </a:r>
            <a:r>
              <a:rPr lang="fi-FI" dirty="0">
                <a:highlight>
                  <a:srgbClr val="FFFF00"/>
                </a:highlight>
              </a:rPr>
              <a:t>n (1)</a:t>
            </a:r>
            <a:r>
              <a:rPr lang="fi-FI" dirty="0"/>
              <a:t> / puu</a:t>
            </a:r>
            <a:r>
              <a:rPr lang="fi-FI" dirty="0">
                <a:highlight>
                  <a:srgbClr val="FFFF00"/>
                </a:highlight>
              </a:rPr>
              <a:t>n</a:t>
            </a:r>
            <a:r>
              <a:rPr lang="fi-FI" dirty="0"/>
              <a:t> (1) / pui</a:t>
            </a:r>
            <a:r>
              <a:rPr lang="fi-FI" dirty="0">
                <a:highlight>
                  <a:srgbClr val="FFFF00"/>
                </a:highlight>
              </a:rPr>
              <a:t>den</a:t>
            </a:r>
            <a:r>
              <a:rPr lang="fi-FI" dirty="0"/>
              <a:t> (monikko) edessä/takana/vieressä</a:t>
            </a:r>
          </a:p>
        </p:txBody>
      </p:sp>
    </p:spTree>
    <p:extLst>
      <p:ext uri="{BB962C8B-B14F-4D97-AF65-F5344CB8AC3E}">
        <p14:creationId xmlns:p14="http://schemas.microsoft.com/office/powerpoint/2010/main" val="3537240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E9F977A-6BBD-6B59-2B96-C15CBF04C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885E4D4-ADC0-3ABC-9746-6B695F752A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Olohuon</a:t>
            </a:r>
            <a:r>
              <a:rPr lang="fi-FI" b="1" dirty="0">
                <a:solidFill>
                  <a:srgbClr val="FF0000"/>
                </a:solidFill>
              </a:rPr>
              <a:t>ee</a:t>
            </a:r>
            <a:r>
              <a:rPr lang="fi-FI" dirty="0"/>
              <a:t>n (vartalo: </a:t>
            </a:r>
            <a:r>
              <a:rPr lang="fi-FI" dirty="0" err="1"/>
              <a:t>olohuon</a:t>
            </a:r>
            <a:r>
              <a:rPr lang="fi-FI" b="1" dirty="0" err="1">
                <a:solidFill>
                  <a:srgbClr val="FF0000"/>
                </a:solidFill>
              </a:rPr>
              <a:t>ee</a:t>
            </a:r>
            <a:r>
              <a:rPr lang="fi-FI" dirty="0"/>
              <a:t>-) -&gt; olohuon</a:t>
            </a:r>
            <a:r>
              <a:rPr lang="fi-FI" dirty="0">
                <a:solidFill>
                  <a:srgbClr val="FF0000"/>
                </a:solidFill>
              </a:rPr>
              <a:t>ee</a:t>
            </a:r>
            <a:r>
              <a:rPr lang="fi-FI" dirty="0">
                <a:highlight>
                  <a:srgbClr val="FFFF00"/>
                </a:highlight>
              </a:rPr>
              <a:t>t</a:t>
            </a:r>
          </a:p>
          <a:p>
            <a:r>
              <a:rPr lang="fi-FI" dirty="0"/>
              <a:t>Perusmuoto: olohuon</a:t>
            </a:r>
            <a:r>
              <a:rPr lang="fi-FI" dirty="0">
                <a:highlight>
                  <a:srgbClr val="FFFF00"/>
                </a:highlight>
              </a:rPr>
              <a:t>e</a:t>
            </a:r>
          </a:p>
          <a:p>
            <a:r>
              <a:rPr lang="fi-FI" dirty="0"/>
              <a:t>Partitiivi: olohuon</a:t>
            </a:r>
            <a:r>
              <a:rPr lang="fi-FI" dirty="0">
                <a:highlight>
                  <a:srgbClr val="FFFF00"/>
                </a:highlight>
              </a:rPr>
              <a:t>e</a:t>
            </a:r>
            <a:r>
              <a:rPr lang="fi-FI" dirty="0"/>
              <a:t>tta</a:t>
            </a:r>
          </a:p>
          <a:p>
            <a:r>
              <a:rPr lang="fi-FI" dirty="0"/>
              <a:t>Mausteinen / tulinen</a:t>
            </a:r>
          </a:p>
        </p:txBody>
      </p:sp>
    </p:spTree>
    <p:extLst>
      <p:ext uri="{BB962C8B-B14F-4D97-AF65-F5344CB8AC3E}">
        <p14:creationId xmlns:p14="http://schemas.microsoft.com/office/powerpoint/2010/main" val="2133035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83</Words>
  <Application>Microsoft Office PowerPoint</Application>
  <PresentationFormat>Laajakuva</PresentationFormat>
  <Paragraphs>13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Office-teema</vt:lpstr>
      <vt:lpstr>Muistiinpanoja torstai 18.9.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1</cp:revision>
  <dcterms:created xsi:type="dcterms:W3CDTF">2025-09-18T14:06:14Z</dcterms:created>
  <dcterms:modified xsi:type="dcterms:W3CDTF">2025-09-18T15:25:06Z</dcterms:modified>
</cp:coreProperties>
</file>