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E11E4E-1296-6AD5-1056-DDD603F321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9A21C34-16F2-E156-E497-667E0B8CD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1D272A2-D8E9-60B8-6CA3-3CF03387C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8122-D56B-4ADB-84BC-5C7114D5A458}" type="datetimeFigureOut">
              <a:rPr lang="fi-FI" smtClean="0"/>
              <a:t>20.9.2024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B729CD2-5B94-CBDD-CF11-E4A9A2BC6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96F599D-BC0C-C42A-90DD-6FD5115D3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CE01-C052-4984-8C1A-5CDCB7037A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0182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BB2D3E-AB8C-CDE5-D042-5ABDE43A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386F42A-8B80-DF22-782C-E7F6C3E91D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00AD771-0A0D-4469-F0AD-B37752523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8122-D56B-4ADB-84BC-5C7114D5A458}" type="datetimeFigureOut">
              <a:rPr lang="fi-FI" smtClean="0"/>
              <a:t>20.9.2024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6924AD-E10E-1544-41F0-530D9B481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233E771-4871-F594-A6E7-CA082DC95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CE01-C052-4984-8C1A-5CDCB7037A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455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3AF46F5-E5D7-5C25-BAF3-6F10AE3A6D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81D6E85-95FB-3FA9-6611-81A0E32EDC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FCCD7ED-FD13-CA92-BE09-186F585C7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8122-D56B-4ADB-84BC-5C7114D5A458}" type="datetimeFigureOut">
              <a:rPr lang="fi-FI" smtClean="0"/>
              <a:t>20.9.2024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66A9889-E6CB-7551-3664-2EADBFE3D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13AD74A-3FB2-CA6A-2139-B1BD0578D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CE01-C052-4984-8C1A-5CDCB7037A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6041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2165F4-B8B3-3CCD-6FBD-2B5C023E0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33EB26-908D-3977-6684-3478DCFEA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4E4C37F-2B23-C9F1-3053-46B7B1FD3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8122-D56B-4ADB-84BC-5C7114D5A458}" type="datetimeFigureOut">
              <a:rPr lang="fi-FI" smtClean="0"/>
              <a:t>20.9.2024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28D2E0A-9894-A3EE-8217-D1390F7DC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DD6A34A-87FF-0606-59BF-72A5D5F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CE01-C052-4984-8C1A-5CDCB7037A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6790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215B42-96C8-3A0F-B123-8A21C67CE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414FA90-6E34-35DA-2CC0-9261A6BB2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1D42C38-C34C-1226-F9A7-8C9746ADA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8122-D56B-4ADB-84BC-5C7114D5A458}" type="datetimeFigureOut">
              <a:rPr lang="fi-FI" smtClean="0"/>
              <a:t>20.9.2024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4B2281A-2032-1925-EA04-4D35498E5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6E0B359-EB27-0D07-6D7A-105A704C1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CE01-C052-4984-8C1A-5CDCB7037A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3416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010049-E3B0-F9E9-913E-4B02CB828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B3465E-20C5-0B94-E039-0BA95C7B2D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5B7F6FD-142A-40A0-37E0-9AEE18460C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2891F56-FA54-4703-CC8B-85577F70A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8122-D56B-4ADB-84BC-5C7114D5A458}" type="datetimeFigureOut">
              <a:rPr lang="fi-FI" smtClean="0"/>
              <a:t>20.9.2024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CBF5CB2-6446-55C7-C155-EF0A8739F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E3E10C4-3DAE-77B7-94EE-11D01B825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CE01-C052-4984-8C1A-5CDCB7037A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1131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521A73-89A5-9231-B338-9E39FDCA6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1744ADD-D225-6C22-8169-EFD867D64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6A493B7-6F86-336E-4B9D-CEA989F4F3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9CD20CA-F4B9-34AE-A2C5-69D8F41E62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9A4A5CF-9587-2D27-2C8B-6F5F01C4ED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32889C8-69D5-883E-52CE-31F412899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8122-D56B-4ADB-84BC-5C7114D5A458}" type="datetimeFigureOut">
              <a:rPr lang="fi-FI" smtClean="0"/>
              <a:t>20.9.2024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489F39F-0ECD-F439-5981-EBA7D1E0A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E21FA20-4BF7-42D6-2CE9-2C095BCD3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CE01-C052-4984-8C1A-5CDCB7037A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141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A5451E-878F-3156-990D-3294620B0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894F115-E963-D604-0822-BC7008973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8122-D56B-4ADB-84BC-5C7114D5A458}" type="datetimeFigureOut">
              <a:rPr lang="fi-FI" smtClean="0"/>
              <a:t>20.9.2024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9457A85-E3EE-EE28-C80D-541A91683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015291D-12AA-6536-9EBD-9D46A6F1E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CE01-C052-4984-8C1A-5CDCB7037A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0364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454CD42-4C28-A5B2-0083-961B6ED9D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8122-D56B-4ADB-84BC-5C7114D5A458}" type="datetimeFigureOut">
              <a:rPr lang="fi-FI" smtClean="0"/>
              <a:t>20.9.2024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8B76307-6F0E-BA02-8BDD-40C7E068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33B51E-4DC9-5667-E672-DBEEE823F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CE01-C052-4984-8C1A-5CDCB7037A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7216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04F676-8623-7B71-364E-6A393A328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47399E-DE4A-7AE9-F3AE-32BFD5AFA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A91E350-51E1-7741-BCDD-A9FEAB284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0D9877C-0B7B-3DFF-1744-E8611ED17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8122-D56B-4ADB-84BC-5C7114D5A458}" type="datetimeFigureOut">
              <a:rPr lang="fi-FI" smtClean="0"/>
              <a:t>20.9.2024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6166512-1C10-B365-81E1-46A21E344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457DD3D-E7A9-52AF-9731-7321A376A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CE01-C052-4984-8C1A-5CDCB7037A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9452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B1C09B-9B4A-1F22-24C1-60AD5CBF2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860ECB0-9852-0733-A487-D57EA57174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29AD08D-FFFB-1B9F-EA8C-9C1EEBD3A0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1A722D3-2098-196B-55B4-6A4B157CC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8122-D56B-4ADB-84BC-5C7114D5A458}" type="datetimeFigureOut">
              <a:rPr lang="fi-FI" smtClean="0"/>
              <a:t>20.9.2024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8BDC17B-B797-EDAF-05FD-143A78172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2E91D5F-E0F5-D8D5-D7E0-EF488DC99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CE01-C052-4984-8C1A-5CDCB7037A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8425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BC1FB83-4FEB-9EC7-0DF6-E7038FD6F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312B92E-7E5B-4D26-A850-F86282245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DC347F1-6EE2-D33E-A8D5-3F666A86CF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588122-D56B-4ADB-84BC-5C7114D5A458}" type="datetimeFigureOut">
              <a:rPr lang="fi-FI" smtClean="0"/>
              <a:t>20.9.2024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664B805-3053-BB27-84B5-767F6A471E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A21D73-7D8D-2151-6948-974A446BB7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EACE01-C052-4984-8C1A-5CDCB7037A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9153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32372F-0F0E-9F8E-BD44-639D8AB124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Sanat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EF2C087-FC6A-C3C1-E640-B968887A28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Sivu 17</a:t>
            </a:r>
          </a:p>
        </p:txBody>
      </p:sp>
    </p:spTree>
    <p:extLst>
      <p:ext uri="{BB962C8B-B14F-4D97-AF65-F5344CB8AC3E}">
        <p14:creationId xmlns:p14="http://schemas.microsoft.com/office/powerpoint/2010/main" val="692000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F00456-10D5-E3E9-E603-ECFE31ED3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49B5B4-1C4C-B8B7-2C1B-95B69B2208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Syy</a:t>
            </a:r>
          </a:p>
          <a:p>
            <a:pPr marL="0" indent="0">
              <a:buNone/>
            </a:pPr>
            <a:r>
              <a:rPr lang="fi-FI" dirty="0" err="1"/>
              <a:t>Reason</a:t>
            </a:r>
            <a:r>
              <a:rPr lang="fi-FI" dirty="0"/>
              <a:t> (Miksi tekee jotain?)</a:t>
            </a:r>
          </a:p>
          <a:p>
            <a:r>
              <a:rPr lang="fi-FI" dirty="0"/>
              <a:t>Viimeksi</a:t>
            </a:r>
          </a:p>
          <a:p>
            <a:pPr marL="0" indent="0">
              <a:buNone/>
            </a:pPr>
            <a:r>
              <a:rPr lang="fi-FI" dirty="0" err="1"/>
              <a:t>Last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  (viime kerta)</a:t>
            </a:r>
          </a:p>
          <a:p>
            <a:r>
              <a:rPr lang="fi-FI" dirty="0"/>
              <a:t>Kannattaa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worth</a:t>
            </a:r>
            <a:r>
              <a:rPr lang="fi-FI" dirty="0"/>
              <a:t> </a:t>
            </a:r>
            <a:r>
              <a:rPr lang="fi-FI" dirty="0" err="1"/>
              <a:t>something</a:t>
            </a:r>
            <a:r>
              <a:rPr lang="fi-FI" dirty="0"/>
              <a:t> (on hyvä valinta)</a:t>
            </a:r>
          </a:p>
          <a:p>
            <a:r>
              <a:rPr lang="fi-FI" dirty="0"/>
              <a:t>Ympäristöystävällinen</a:t>
            </a:r>
          </a:p>
          <a:p>
            <a:pPr marL="0" indent="0">
              <a:buNone/>
            </a:pPr>
            <a:r>
              <a:rPr lang="fi-FI" dirty="0" err="1"/>
              <a:t>Environmentally</a:t>
            </a:r>
            <a:r>
              <a:rPr lang="fi-FI" dirty="0"/>
              <a:t> </a:t>
            </a:r>
            <a:r>
              <a:rPr lang="fi-FI" dirty="0" err="1"/>
              <a:t>friendly</a:t>
            </a:r>
            <a:r>
              <a:rPr lang="fi-FI" dirty="0"/>
              <a:t> (hyvä ympäristölle)</a:t>
            </a:r>
          </a:p>
        </p:txBody>
      </p:sp>
    </p:spTree>
    <p:extLst>
      <p:ext uri="{BB962C8B-B14F-4D97-AF65-F5344CB8AC3E}">
        <p14:creationId xmlns:p14="http://schemas.microsoft.com/office/powerpoint/2010/main" val="3750160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6896AA-5F24-9CB4-F43F-7C28C1014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DD5AE5-B192-67FA-788A-820123EE7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Pienentää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reduce</a:t>
            </a:r>
            <a:r>
              <a:rPr lang="fi-FI" dirty="0"/>
              <a:t> (adj. pieni)</a:t>
            </a:r>
          </a:p>
          <a:p>
            <a:r>
              <a:rPr lang="fi-FI" dirty="0"/>
              <a:t>Hiilijalanjälki</a:t>
            </a:r>
          </a:p>
          <a:p>
            <a:pPr marL="0" indent="0">
              <a:buNone/>
            </a:pPr>
            <a:r>
              <a:rPr lang="fi-FI" dirty="0" err="1"/>
              <a:t>Carbon</a:t>
            </a:r>
            <a:r>
              <a:rPr lang="fi-FI" dirty="0"/>
              <a:t> </a:t>
            </a:r>
            <a:r>
              <a:rPr lang="fi-FI" dirty="0" err="1"/>
              <a:t>footpring</a:t>
            </a:r>
            <a:endParaRPr lang="fi-FI" dirty="0"/>
          </a:p>
          <a:p>
            <a:r>
              <a:rPr lang="fi-FI" dirty="0"/>
              <a:t>Tapa</a:t>
            </a:r>
          </a:p>
          <a:p>
            <a:pPr marL="0" indent="0">
              <a:buNone/>
            </a:pPr>
            <a:r>
              <a:rPr lang="fi-FI" dirty="0" err="1"/>
              <a:t>Habit</a:t>
            </a:r>
            <a:r>
              <a:rPr lang="fi-FI" dirty="0"/>
              <a:t> </a:t>
            </a:r>
          </a:p>
          <a:p>
            <a:r>
              <a:rPr lang="fi-FI" dirty="0"/>
              <a:t>Kokea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experience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3050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BF450C-128F-2361-6394-2A03757DB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2E1EBE-C6AA-EF95-A05F-7362DDA77D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Enemmän</a:t>
            </a:r>
          </a:p>
          <a:p>
            <a:pPr marL="0" indent="0">
              <a:buNone/>
            </a:pPr>
            <a:r>
              <a:rPr lang="fi-FI" dirty="0"/>
              <a:t>More (paljon – enemmän – eniten) </a:t>
            </a:r>
          </a:p>
          <a:p>
            <a:r>
              <a:rPr lang="fi-FI" dirty="0"/>
              <a:t>Luonto</a:t>
            </a:r>
          </a:p>
          <a:p>
            <a:pPr marL="0" indent="0">
              <a:buNone/>
            </a:pPr>
            <a:r>
              <a:rPr lang="fi-FI" dirty="0" err="1"/>
              <a:t>Nature</a:t>
            </a:r>
            <a:endParaRPr lang="fi-FI" dirty="0"/>
          </a:p>
          <a:p>
            <a:r>
              <a:rPr lang="fi-FI" dirty="0"/>
              <a:t>Paikallinen</a:t>
            </a:r>
          </a:p>
          <a:p>
            <a:pPr marL="0" indent="0">
              <a:buNone/>
            </a:pPr>
            <a:r>
              <a:rPr lang="fi-FI" dirty="0" err="1"/>
              <a:t>Local</a:t>
            </a:r>
            <a:r>
              <a:rPr lang="fi-FI" dirty="0"/>
              <a:t> </a:t>
            </a:r>
          </a:p>
          <a:p>
            <a:r>
              <a:rPr lang="fi-FI" dirty="0"/>
              <a:t>Maisema</a:t>
            </a:r>
          </a:p>
          <a:p>
            <a:pPr marL="0" indent="0">
              <a:buNone/>
            </a:pPr>
            <a:r>
              <a:rPr lang="fi-FI" dirty="0" err="1"/>
              <a:t>View</a:t>
            </a:r>
            <a:endParaRPr lang="fi-FI" dirty="0"/>
          </a:p>
          <a:p>
            <a:r>
              <a:rPr lang="fi-FI" dirty="0"/>
              <a:t>Kätevä</a:t>
            </a:r>
            <a:r>
              <a:rPr lang="fi-FI" dirty="0">
                <a:highlight>
                  <a:srgbClr val="FFFF00"/>
                </a:highlight>
              </a:rPr>
              <a:t>sti (adverbi)</a:t>
            </a:r>
          </a:p>
          <a:p>
            <a:pPr marL="0" indent="0">
              <a:buNone/>
            </a:pPr>
            <a:r>
              <a:rPr lang="fi-FI" dirty="0" err="1"/>
              <a:t>Handly</a:t>
            </a:r>
            <a:r>
              <a:rPr lang="fi-FI" dirty="0"/>
              <a:t> (adj. kätevä)</a:t>
            </a:r>
          </a:p>
        </p:txBody>
      </p:sp>
    </p:spTree>
    <p:extLst>
      <p:ext uri="{BB962C8B-B14F-4D97-AF65-F5344CB8AC3E}">
        <p14:creationId xmlns:p14="http://schemas.microsoft.com/office/powerpoint/2010/main" val="2658042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EDD31C-8B38-1F95-79F1-18B280CAA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B07BC3-FA90-1FF4-7992-C45716283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Erinomainen</a:t>
            </a:r>
          </a:p>
          <a:p>
            <a:pPr marL="0" indent="0">
              <a:buNone/>
            </a:pPr>
            <a:r>
              <a:rPr lang="fi-FI" dirty="0" err="1"/>
              <a:t>Excellent</a:t>
            </a:r>
            <a:r>
              <a:rPr lang="fi-FI" dirty="0"/>
              <a:t> </a:t>
            </a:r>
          </a:p>
          <a:p>
            <a:r>
              <a:rPr lang="fi-FI" dirty="0"/>
              <a:t>Palvelu</a:t>
            </a:r>
          </a:p>
          <a:p>
            <a:pPr marL="0" indent="0">
              <a:buNone/>
            </a:pPr>
            <a:r>
              <a:rPr lang="fi-FI" dirty="0"/>
              <a:t>Service</a:t>
            </a:r>
          </a:p>
          <a:p>
            <a:r>
              <a:rPr lang="fi-FI" dirty="0"/>
              <a:t>Jaloitella</a:t>
            </a:r>
          </a:p>
          <a:p>
            <a:pPr marL="0" indent="0">
              <a:buNone/>
            </a:pPr>
            <a:r>
              <a:rPr lang="fi-FI" dirty="0" err="1"/>
              <a:t>Stretch</a:t>
            </a:r>
            <a:r>
              <a:rPr lang="fi-FI" dirty="0"/>
              <a:t> </a:t>
            </a:r>
            <a:r>
              <a:rPr lang="fi-FI" dirty="0" err="1"/>
              <a:t>one´s</a:t>
            </a:r>
            <a:r>
              <a:rPr lang="fi-FI" dirty="0"/>
              <a:t> </a:t>
            </a:r>
            <a:r>
              <a:rPr lang="fi-FI" dirty="0" err="1"/>
              <a:t>legs</a:t>
            </a:r>
            <a:endParaRPr lang="fi-FI" dirty="0"/>
          </a:p>
          <a:p>
            <a:r>
              <a:rPr lang="fi-FI" dirty="0"/>
              <a:t>Nauttia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enjoy</a:t>
            </a:r>
            <a:r>
              <a:rPr lang="fi-FI" dirty="0"/>
              <a:t> </a:t>
            </a:r>
            <a:r>
              <a:rPr lang="fi-FI" dirty="0" err="1"/>
              <a:t>something</a:t>
            </a:r>
            <a:r>
              <a:rPr lang="fi-FI" dirty="0"/>
              <a:t> (Nautin loma</a:t>
            </a:r>
            <a:r>
              <a:rPr lang="fi-FI" dirty="0">
                <a:highlight>
                  <a:srgbClr val="FFFF00"/>
                </a:highlight>
              </a:rPr>
              <a:t>sta</a:t>
            </a:r>
            <a:r>
              <a:rPr lang="fi-FI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75798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AD8585-3B02-6718-5A49-32C7B398A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5616C9-46B7-428F-8D80-B2C8AC05C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0054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Ravintolavaunu</a:t>
            </a:r>
          </a:p>
          <a:p>
            <a:pPr marL="0" indent="0">
              <a:buNone/>
            </a:pPr>
            <a:r>
              <a:rPr lang="fi-FI" dirty="0"/>
              <a:t>Restaurant </a:t>
            </a:r>
            <a:r>
              <a:rPr lang="fi-FI" dirty="0" err="1"/>
              <a:t>car</a:t>
            </a:r>
            <a:endParaRPr lang="fi-FI" dirty="0"/>
          </a:p>
          <a:p>
            <a:r>
              <a:rPr lang="fi-FI" dirty="0"/>
              <a:t>Vaikka</a:t>
            </a:r>
          </a:p>
          <a:p>
            <a:pPr marL="0" indent="0">
              <a:buNone/>
            </a:pPr>
            <a:r>
              <a:rPr lang="fi-FI" dirty="0" err="1"/>
              <a:t>Though</a:t>
            </a:r>
            <a:r>
              <a:rPr lang="fi-FI" dirty="0"/>
              <a:t>, </a:t>
            </a:r>
            <a:r>
              <a:rPr lang="fi-FI" dirty="0" err="1"/>
              <a:t>although</a:t>
            </a:r>
            <a:r>
              <a:rPr lang="fi-FI" dirty="0"/>
              <a:t> (Lähden ulos, </a:t>
            </a:r>
            <a:r>
              <a:rPr lang="fi-FI" dirty="0">
                <a:highlight>
                  <a:srgbClr val="FFFF00"/>
                </a:highlight>
              </a:rPr>
              <a:t>vaikka</a:t>
            </a:r>
            <a:r>
              <a:rPr lang="fi-FI" dirty="0"/>
              <a:t> sataa vettä.)</a:t>
            </a:r>
          </a:p>
          <a:p>
            <a:r>
              <a:rPr lang="fi-FI" dirty="0"/>
              <a:t>Makuuhytti</a:t>
            </a:r>
          </a:p>
          <a:p>
            <a:pPr marL="0" indent="0">
              <a:buNone/>
            </a:pPr>
            <a:r>
              <a:rPr lang="fi-FI" dirty="0" err="1"/>
              <a:t>Sleeping</a:t>
            </a:r>
            <a:r>
              <a:rPr lang="fi-FI" dirty="0"/>
              <a:t> </a:t>
            </a:r>
            <a:r>
              <a:rPr lang="fi-FI" dirty="0" err="1"/>
              <a:t>cabin</a:t>
            </a:r>
            <a:endParaRPr lang="fi-FI" dirty="0"/>
          </a:p>
          <a:p>
            <a:r>
              <a:rPr lang="fi-FI" dirty="0"/>
              <a:t>Raide</a:t>
            </a:r>
          </a:p>
          <a:p>
            <a:pPr marL="0" indent="0">
              <a:buNone/>
            </a:pPr>
            <a:r>
              <a:rPr lang="fi-FI" dirty="0" err="1"/>
              <a:t>Track</a:t>
            </a:r>
            <a:endParaRPr lang="fi-FI" dirty="0"/>
          </a:p>
          <a:p>
            <a:r>
              <a:rPr lang="fi-FI" dirty="0"/>
              <a:t>Kiiree</a:t>
            </a:r>
            <a:r>
              <a:rPr lang="fi-FI" dirty="0">
                <a:highlight>
                  <a:srgbClr val="FFFF00"/>
                </a:highlight>
              </a:rPr>
              <a:t>tön</a:t>
            </a:r>
          </a:p>
          <a:p>
            <a:pPr marL="0" indent="0">
              <a:buNone/>
            </a:pPr>
            <a:r>
              <a:rPr lang="fi-FI" dirty="0" err="1"/>
              <a:t>Leisurely</a:t>
            </a:r>
            <a:r>
              <a:rPr lang="fi-FI" dirty="0"/>
              <a:t> (</a:t>
            </a:r>
            <a:r>
              <a:rPr lang="fi-FI" dirty="0">
                <a:highlight>
                  <a:srgbClr val="FFFF00"/>
                </a:highlight>
              </a:rPr>
              <a:t>ei</a:t>
            </a:r>
            <a:r>
              <a:rPr lang="fi-FI" dirty="0"/>
              <a:t> kiirettä)</a:t>
            </a:r>
          </a:p>
        </p:txBody>
      </p:sp>
    </p:spTree>
    <p:extLst>
      <p:ext uri="{BB962C8B-B14F-4D97-AF65-F5344CB8AC3E}">
        <p14:creationId xmlns:p14="http://schemas.microsoft.com/office/powerpoint/2010/main" val="9424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E99C72-D7C0-D2B4-12A6-625FED29E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939B5B-4E2E-A9F5-1737-A4571C312C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Rentoutua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relax</a:t>
            </a:r>
            <a:endParaRPr lang="fi-FI" dirty="0"/>
          </a:p>
          <a:p>
            <a:r>
              <a:rPr lang="fi-FI" dirty="0"/>
              <a:t>Lisäksi</a:t>
            </a:r>
          </a:p>
          <a:p>
            <a:pPr marL="0" indent="0">
              <a:buNone/>
            </a:pPr>
            <a:r>
              <a:rPr lang="fi-FI" dirty="0" err="1"/>
              <a:t>Additionally</a:t>
            </a:r>
            <a:r>
              <a:rPr lang="fi-FI" dirty="0"/>
              <a:t>, in addition</a:t>
            </a:r>
          </a:p>
          <a:p>
            <a:r>
              <a:rPr lang="fi-FI" dirty="0"/>
              <a:t>Kauas</a:t>
            </a:r>
          </a:p>
          <a:p>
            <a:pPr marL="0" indent="0">
              <a:buNone/>
            </a:pPr>
            <a:r>
              <a:rPr lang="fi-FI" dirty="0" err="1"/>
              <a:t>Far</a:t>
            </a:r>
            <a:endParaRPr lang="fi-FI" dirty="0"/>
          </a:p>
          <a:p>
            <a:r>
              <a:rPr lang="fi-FI" dirty="0"/>
              <a:t>Maailma</a:t>
            </a:r>
          </a:p>
          <a:p>
            <a:pPr marL="0" indent="0">
              <a:buNone/>
            </a:pPr>
            <a:r>
              <a:rPr lang="fi-FI" dirty="0" err="1"/>
              <a:t>world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499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131</Words>
  <Application>Microsoft Office PowerPoint</Application>
  <PresentationFormat>Laajakuva</PresentationFormat>
  <Paragraphs>54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Office-teema</vt:lpstr>
      <vt:lpstr>Sanat 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6</cp:revision>
  <dcterms:created xsi:type="dcterms:W3CDTF">2024-09-20T17:45:38Z</dcterms:created>
  <dcterms:modified xsi:type="dcterms:W3CDTF">2024-09-20T18:01:41Z</dcterms:modified>
</cp:coreProperties>
</file>