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CC2829-0DBB-5073-84B7-ACC4521111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404C1B1-0339-38C0-7BAB-6E07B104FF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FABDE8B-E5FB-3504-5962-B74441D3D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8C6A4-FA32-4619-91FE-8EFAC02B188E}" type="datetimeFigureOut">
              <a:rPr lang="fi-FI" smtClean="0"/>
              <a:t>10.9.2024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BAA323-684C-507F-2F04-A0A94353A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56D5F91-1EE4-9892-1B98-BB2620FC4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C8F3-DEA0-4717-9758-8E27F38E81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0611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C0C907-3558-5A29-AF73-B5E5DBAEF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88C0138-F6A0-8CCD-182C-758D5C486E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6E293EC-6F36-F74A-4C25-082E9259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8C6A4-FA32-4619-91FE-8EFAC02B188E}" type="datetimeFigureOut">
              <a:rPr lang="fi-FI" smtClean="0"/>
              <a:t>10.9.2024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387C50-1DCC-8F8B-B977-731125768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632B380-20D2-5DAA-1FEE-A20B84241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C8F3-DEA0-4717-9758-8E27F38E81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7545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DAECA47-A192-EB10-C70B-8AF22FE59E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806D75C-5CE2-0D63-F235-36262DF0F9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9383EBE-4515-9508-A3CF-2AE45EE42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8C6A4-FA32-4619-91FE-8EFAC02B188E}" type="datetimeFigureOut">
              <a:rPr lang="fi-FI" smtClean="0"/>
              <a:t>10.9.2024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BA26081-024B-D8A5-9CAF-BC7D03B69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8970673-01B6-E59F-2622-0D5E9401A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C8F3-DEA0-4717-9758-8E27F38E81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3279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FE9806-1B8F-1FA4-2BC1-CF1E74BA6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262BF3-5CD1-E7F7-CB92-50A61B1CB3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2DD6839-50D9-4B0D-8BBA-068D142BD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8C6A4-FA32-4619-91FE-8EFAC02B188E}" type="datetimeFigureOut">
              <a:rPr lang="fi-FI" smtClean="0"/>
              <a:t>10.9.2024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997E8E6-7AF4-6392-3056-8C773DF97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E4F3969-97D3-8578-A9E8-902DB7684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C8F3-DEA0-4717-9758-8E27F38E81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8982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3C1D99-B702-90D4-E3BD-3320A888A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845293C-7BC8-7F73-8DF5-127EBFE0C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89892A0-3D77-58E9-E48A-C053C63C4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8C6A4-FA32-4619-91FE-8EFAC02B188E}" type="datetimeFigureOut">
              <a:rPr lang="fi-FI" smtClean="0"/>
              <a:t>10.9.2024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A20F346-DA2A-3F8D-33A9-33C0576C7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013C48-7FBA-0ECF-1D60-EBFE33C4E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C8F3-DEA0-4717-9758-8E27F38E81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628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890046-D485-2D00-AAA7-0C88F8BA7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B35733-52C5-E51F-4CED-E9D4A0FFC2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FC3549E-A79E-8130-2852-89FB040950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0395D03-E4D2-68ED-774F-138F09FE6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8C6A4-FA32-4619-91FE-8EFAC02B188E}" type="datetimeFigureOut">
              <a:rPr lang="fi-FI" smtClean="0"/>
              <a:t>10.9.2024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DC1BA36-0916-E827-AA29-65B254CB1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115DC4E-785D-E2D0-AF89-63D17D756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C8F3-DEA0-4717-9758-8E27F38E81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8176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15315B-5400-F193-B5E1-01070F4D5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6C4DA22-57D5-5E3C-9627-8D005EF8D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FE0973E-F0E6-CB7A-5534-C5D8B33C01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B8A2E94-3DED-7E38-1CAE-FF76A8F414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6C5C4DE-1465-2B9B-D007-409EAEB099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D8951AB-04C4-0D82-1B1E-9019E9F84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8C6A4-FA32-4619-91FE-8EFAC02B188E}" type="datetimeFigureOut">
              <a:rPr lang="fi-FI" smtClean="0"/>
              <a:t>10.9.2024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A00F263-F696-B668-30EF-14F1E904C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CDD8EEE-EB21-2ABB-693A-EE0688430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C8F3-DEA0-4717-9758-8E27F38E81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8429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DB28E8-C676-AD4F-5597-19C995FF2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DF3E279-216C-2F06-9F51-015167FA2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8C6A4-FA32-4619-91FE-8EFAC02B188E}" type="datetimeFigureOut">
              <a:rPr lang="fi-FI" smtClean="0"/>
              <a:t>10.9.2024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A5120F0-BE09-A8AA-6B6B-877199B1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0153DC6-FEC0-38B4-12FC-1DA0FFDDF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C8F3-DEA0-4717-9758-8E27F38E81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1665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8236802-359A-04A8-A624-84BA3BAC2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8C6A4-FA32-4619-91FE-8EFAC02B188E}" type="datetimeFigureOut">
              <a:rPr lang="fi-FI" smtClean="0"/>
              <a:t>10.9.2024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B8B30E9-9D31-87EF-80EB-9A83B2DB9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C0E8204-72EA-87DD-F329-A16010EFC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C8F3-DEA0-4717-9758-8E27F38E81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3630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B9468B-1173-6C1D-FB94-CC4C3A2E0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62553C-4487-A00C-D834-981929694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DE61EE3-006E-ECE2-4A86-AC497701F6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E4CA4F9-2159-098F-A24C-C48264432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8C6A4-FA32-4619-91FE-8EFAC02B188E}" type="datetimeFigureOut">
              <a:rPr lang="fi-FI" smtClean="0"/>
              <a:t>10.9.2024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0B2CD0F-038D-1159-5003-4F0E3E54E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C1B754F-CE4E-AEE9-D7A7-6F4CB9072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C8F3-DEA0-4717-9758-8E27F38E81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8659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498D3F-FE52-E893-1FA6-79661508C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09A5A70-3D9E-922F-16E4-0C4A760C8B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88ED4ED-A629-FE1B-62D5-122EB12550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0AE06D8-C76D-CD4B-765E-8E2DD7453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8C6A4-FA32-4619-91FE-8EFAC02B188E}" type="datetimeFigureOut">
              <a:rPr lang="fi-FI" smtClean="0"/>
              <a:t>10.9.2024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05A818D-5672-A2D7-678D-14EDD7627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DDC2021-ACE4-1D86-33CF-E99380C0B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C8F3-DEA0-4717-9758-8E27F38E81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9766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2EC7577-4C4D-718F-ED17-76BA5E352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C401EF6-A6AF-C2E3-5A4C-9B842EFF3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190FC44-86B1-95C1-C0A5-B95DA2C32D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58C6A4-FA32-4619-91FE-8EFAC02B188E}" type="datetimeFigureOut">
              <a:rPr lang="fi-FI" smtClean="0"/>
              <a:t>10.9.2024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DBF918B-08F6-843B-F0A2-12CB696A8C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88FA12D-26B7-9719-A7E3-D4C96600E1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76C8F3-DEA0-4717-9758-8E27F38E81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8806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1E912B-9DFA-E50D-53E6-186D0BAFAE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Sanat tehtävä 7 (s. 26)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2BBAD91-1738-A886-29B6-CB1AC52986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0928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2C31CE-8A51-D6BB-D399-FA5BF39AA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FCEC10-1F97-4DD7-5DA3-76E87463C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Matkavakuutus</a:t>
            </a:r>
          </a:p>
          <a:p>
            <a:pPr marL="0" indent="0">
              <a:buNone/>
            </a:pPr>
            <a:r>
              <a:rPr lang="fi-FI" dirty="0"/>
              <a:t>Travel </a:t>
            </a:r>
            <a:r>
              <a:rPr lang="fi-FI" dirty="0" err="1"/>
              <a:t>insurance</a:t>
            </a:r>
            <a:endParaRPr lang="fi-FI" dirty="0"/>
          </a:p>
          <a:p>
            <a:r>
              <a:rPr lang="fi-FI" dirty="0"/>
              <a:t>Majoitus</a:t>
            </a:r>
          </a:p>
          <a:p>
            <a:pPr marL="0" indent="0">
              <a:buNone/>
            </a:pPr>
            <a:r>
              <a:rPr lang="fi-FI" dirty="0" err="1"/>
              <a:t>Accommodation</a:t>
            </a:r>
            <a:endParaRPr lang="fi-FI" dirty="0"/>
          </a:p>
          <a:p>
            <a:r>
              <a:rPr lang="fi-FI" dirty="0"/>
              <a:t>Kiertoajelu</a:t>
            </a:r>
          </a:p>
          <a:p>
            <a:pPr marL="0" indent="0">
              <a:buNone/>
            </a:pPr>
            <a:r>
              <a:rPr lang="fi-FI" dirty="0" err="1"/>
              <a:t>Sight-seeing</a:t>
            </a:r>
            <a:r>
              <a:rPr lang="fi-FI" dirty="0"/>
              <a:t> </a:t>
            </a:r>
            <a:r>
              <a:rPr lang="fi-FI" dirty="0" err="1"/>
              <a:t>tour</a:t>
            </a:r>
            <a:endParaRPr lang="fi-FI" dirty="0"/>
          </a:p>
          <a:p>
            <a:r>
              <a:rPr lang="fi-FI" dirty="0"/>
              <a:t>Käsimatkatavarat</a:t>
            </a:r>
          </a:p>
          <a:p>
            <a:pPr marL="0" indent="0">
              <a:buNone/>
            </a:pPr>
            <a:r>
              <a:rPr lang="fi-FI" dirty="0" err="1"/>
              <a:t>carry</a:t>
            </a:r>
            <a:r>
              <a:rPr lang="fi-FI" dirty="0"/>
              <a:t>-on/</a:t>
            </a:r>
            <a:r>
              <a:rPr lang="fi-FI" dirty="0" err="1"/>
              <a:t>hand</a:t>
            </a:r>
            <a:r>
              <a:rPr lang="fi-FI" dirty="0"/>
              <a:t> </a:t>
            </a:r>
            <a:r>
              <a:rPr lang="fi-FI" dirty="0" err="1"/>
              <a:t>luggages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8164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5AE8E6-322F-8B07-7925-B02A4E87A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C100F9-A472-6A72-5145-E0FFB33D9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Opas</a:t>
            </a:r>
          </a:p>
          <a:p>
            <a:pPr marL="0" indent="0">
              <a:buNone/>
            </a:pPr>
            <a:r>
              <a:rPr lang="fi-FI" dirty="0"/>
              <a:t>Guide</a:t>
            </a:r>
          </a:p>
          <a:p>
            <a:r>
              <a:rPr lang="fi-FI" dirty="0"/>
              <a:t>Turvatarkastus</a:t>
            </a:r>
          </a:p>
          <a:p>
            <a:pPr marL="0" indent="0">
              <a:buNone/>
            </a:pPr>
            <a:r>
              <a:rPr lang="fi-FI" dirty="0"/>
              <a:t>Security </a:t>
            </a:r>
            <a:r>
              <a:rPr lang="fi-FI" dirty="0" err="1"/>
              <a:t>control</a:t>
            </a:r>
            <a:endParaRPr lang="fi-FI" dirty="0"/>
          </a:p>
          <a:p>
            <a:r>
              <a:rPr lang="fi-FI" dirty="0"/>
              <a:t>Lento</a:t>
            </a:r>
          </a:p>
          <a:p>
            <a:pPr marL="0" indent="0">
              <a:buNone/>
            </a:pPr>
            <a:r>
              <a:rPr lang="fi-FI" dirty="0"/>
              <a:t>Flight</a:t>
            </a:r>
          </a:p>
          <a:p>
            <a:r>
              <a:rPr lang="fi-FI" dirty="0"/>
              <a:t>Meno-paluu</a:t>
            </a:r>
          </a:p>
          <a:p>
            <a:pPr marL="0" indent="0">
              <a:buNone/>
            </a:pPr>
            <a:r>
              <a:rPr lang="fi-FI" dirty="0" err="1"/>
              <a:t>Round-trip</a:t>
            </a:r>
            <a:endParaRPr lang="fi-FI" dirty="0"/>
          </a:p>
          <a:p>
            <a:r>
              <a:rPr lang="fi-FI" dirty="0"/>
              <a:t>Vuokrata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rent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554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33</Words>
  <Application>Microsoft Office PowerPoint</Application>
  <PresentationFormat>Laajakuva</PresentationFormat>
  <Paragraphs>19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Office-teema</vt:lpstr>
      <vt:lpstr>Sanat tehtävä 7 (s. 26)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2</cp:revision>
  <dcterms:created xsi:type="dcterms:W3CDTF">2024-09-10T17:54:51Z</dcterms:created>
  <dcterms:modified xsi:type="dcterms:W3CDTF">2024-09-10T18:01:01Z</dcterms:modified>
</cp:coreProperties>
</file>