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D923D3-4859-EB4A-A2F0-30A2A727B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540FA35-E700-96FA-C1B2-5F80310DAE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43A8BC-CC84-1850-1CC1-593871351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ADB1DB-3B9E-C2BF-D0DE-3D49EED49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3AA669-0C78-E4E1-174D-E64DB1E1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11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EDD73B-D88C-68D8-CF07-2A22583CA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EF747E6-4A7C-DA10-4BDE-8A6089F6C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4093BA-9D99-7061-A9AB-41A399DC2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D3CA8D8-167D-4E43-E991-0D4DD7B47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56FF3B-7F7C-CD1F-0803-FF29EDAA2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753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0D5AEEC-1A69-BBFF-E438-C70270D3D2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C75FDF-D700-C1B5-CA89-191129A593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C879952-843C-FC9F-1D8D-B9F9AA48A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971CB8-031B-4A9B-4049-14A597D47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ED178B-C92F-7870-8411-1342AA04C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962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C9B12E-434D-D795-A414-7C0B0FA49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E137FF-6DD7-3FD3-A84E-0B899FA7E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F8FF37-D39F-A0D1-3B27-15C5AF220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BBCAAF-D81D-F40A-C48D-2E30E167B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04E224A-A2AC-E2D1-944D-7C06B9494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482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178D68-7B3D-2B5F-E8BB-4E75BA25A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CAECC2B-5343-7437-CEFF-6EEF1CB4C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ED6DB5-383C-48AE-29A7-EE573D4E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7D1ED42-3939-0868-0476-69EB8371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9C15BE-DE69-DF46-AB91-DB9FDBF31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0269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DB5A19-FA61-13ED-9E16-2696C0733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D9989-8007-CDE7-BF59-1C597565A5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852079-26D1-6FBE-3F7F-918424C1E2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AE1D68E-0BA4-AA11-0C8A-1212D31DB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162A872-9568-0763-D16D-064FBCDEC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045A007-F875-F516-5047-6DBBECF32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4036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2E912E-1485-7663-931B-09E19025C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B85A176-F341-262E-BBD7-9BF7CA945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5E64C2-F7A9-5264-8208-671B449C9B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52E5405-4752-EFD2-6930-C5D754CD5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2AD0B93-8D95-8EF9-83F2-24BE34929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2FD45F8-ECF8-BEB5-BA4C-3BB1D248D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7FC2F85-B1BE-AB40-B854-11EB41079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90C59BF-7987-02FC-79CE-0C185C5AF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7886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BA3C35-F72D-04A8-694B-EEDF654FF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D08EC2C-2FBC-F2C6-FBE9-28B5A1DC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F5BE3C0-7146-057F-8E3A-1A6EB037B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EF2716C-6021-6DB7-8745-74D9C04CF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222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AF62BF3-3BD8-A17E-D374-60984C6B2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84DFDD5D-31FA-EF53-D13D-34C10A633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FD0F833-3FC5-D16A-FBF4-A13CBFB0F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912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788331-471C-2251-CBD5-ED4DA3C55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54D101-CDF5-49A6-18D9-DD94EDC476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76E8985-7BF0-E224-36FF-6D2CA67F9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1A2B953-A308-4F3A-5E55-8FDABB98C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4B4200E-32B9-8CEC-42BB-B28587BA5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A275266-63BA-B189-BB43-883771E5A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872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20798A-76A2-E44D-6905-20D70B458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5BD763A-0523-27A0-8EE9-A584C4E994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A7B9DC-F165-5E68-6024-E6AD7B2F6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CB91CE4-8616-2448-2182-FD9C46446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E402CB9-55EF-CB34-51CB-4E3B4D5F3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C2ABCC3-5F1B-06C5-0398-DCC664C9C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1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2E892F3-9E0D-B7B5-4560-F94D910C3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B6796D-0332-51DC-7C03-BE6E359E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3B9095-5AA0-D56F-8C5F-3FF11C77D6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1E7BAE-29A5-4EF4-9375-D19D0D615CB0}" type="datetimeFigureOut">
              <a:rPr lang="fi-FI" smtClean="0"/>
              <a:t>16.9.2024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C8B299E-B3FB-0115-CF6F-5EB1FE3ABE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82480B-3CC8-84CD-1546-9B93E13AC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CDB9E3-5624-4F6E-93E3-6A237E4E2DE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29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FD3D1B-3286-E3C3-30D4-CF4997DD78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Aikasanoja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D9EDE58-06CB-1B62-78FF-584602AECD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15</a:t>
            </a:r>
          </a:p>
        </p:txBody>
      </p:sp>
    </p:spTree>
    <p:extLst>
      <p:ext uri="{BB962C8B-B14F-4D97-AF65-F5344CB8AC3E}">
        <p14:creationId xmlns:p14="http://schemas.microsoft.com/office/powerpoint/2010/main" val="32554096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B436E2-D116-B9CE-0FC5-0C75BC38E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DA6063-9252-D2B2-6B9E-D73926760F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b="1" dirty="0">
                <a:highlight>
                  <a:srgbClr val="FFFF00"/>
                </a:highlight>
              </a:rPr>
              <a:t>Sitten</a:t>
            </a:r>
          </a:p>
          <a:p>
            <a:pPr marL="0" indent="0">
              <a:buNone/>
            </a:pPr>
            <a:r>
              <a:rPr lang="fi-FI" dirty="0"/>
              <a:t>(aika taaksepäin)</a:t>
            </a:r>
          </a:p>
          <a:p>
            <a:pPr marL="0" indent="0">
              <a:buNone/>
            </a:pPr>
            <a:r>
              <a:rPr lang="fi-FI" dirty="0"/>
              <a:t>Aloitin suomen opiskelun </a:t>
            </a:r>
            <a:r>
              <a:rPr lang="fi-FI" dirty="0">
                <a:solidFill>
                  <a:srgbClr val="FF0000"/>
                </a:solidFill>
              </a:rPr>
              <a:t>vuosi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sitten</a:t>
            </a:r>
            <a:r>
              <a:rPr lang="fi-FI" dirty="0"/>
              <a:t>. (</a:t>
            </a:r>
            <a:r>
              <a:rPr lang="fi-FI" dirty="0">
                <a:solidFill>
                  <a:srgbClr val="FF0000"/>
                </a:solidFill>
              </a:rPr>
              <a:t>1</a:t>
            </a:r>
            <a:r>
              <a:rPr lang="fi-FI" dirty="0"/>
              <a:t> + perusmuoto)</a:t>
            </a:r>
          </a:p>
          <a:p>
            <a:pPr marL="0" indent="0">
              <a:buNone/>
            </a:pPr>
            <a:r>
              <a:rPr lang="fi-FI" dirty="0"/>
              <a:t>…</a:t>
            </a:r>
            <a:r>
              <a:rPr lang="fi-FI" dirty="0">
                <a:solidFill>
                  <a:srgbClr val="FF0000"/>
                </a:solidFill>
              </a:rPr>
              <a:t>kaksi/kolme/neljä</a:t>
            </a:r>
            <a:r>
              <a:rPr lang="fi-FI" dirty="0"/>
              <a:t>…vuot</a:t>
            </a:r>
            <a:r>
              <a:rPr lang="fi-FI" sz="3000" b="1" dirty="0">
                <a:solidFill>
                  <a:srgbClr val="FF0000"/>
                </a:solidFill>
              </a:rPr>
              <a:t>ta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sitten</a:t>
            </a:r>
            <a:r>
              <a:rPr lang="fi-FI" dirty="0"/>
              <a:t>. (</a:t>
            </a:r>
            <a:r>
              <a:rPr lang="fi-FI" dirty="0">
                <a:solidFill>
                  <a:srgbClr val="FF0000"/>
                </a:solidFill>
              </a:rPr>
              <a:t>muu numero</a:t>
            </a:r>
            <a:r>
              <a:rPr lang="fi-FI" dirty="0"/>
              <a:t> + </a:t>
            </a:r>
            <a:r>
              <a:rPr lang="fi-FI" b="1" dirty="0">
                <a:solidFill>
                  <a:srgbClr val="FF0000"/>
                </a:solidFill>
              </a:rPr>
              <a:t>partitiivi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b="1" dirty="0">
                <a:solidFill>
                  <a:srgbClr val="FF0000"/>
                </a:solidFill>
              </a:rPr>
              <a:t>N</a:t>
            </a:r>
            <a:r>
              <a:rPr lang="fi-FI" dirty="0"/>
              <a:t> (genetiivi) + </a:t>
            </a:r>
            <a:r>
              <a:rPr lang="fi-FI" b="1" dirty="0">
                <a:highlight>
                  <a:srgbClr val="FFFF00"/>
                </a:highlight>
              </a:rPr>
              <a:t>kuluttua/päästä</a:t>
            </a:r>
          </a:p>
          <a:p>
            <a:pPr marL="0" indent="0">
              <a:buNone/>
            </a:pPr>
            <a:r>
              <a:rPr lang="fi-FI" dirty="0"/>
              <a:t>(aika eteenpäin)</a:t>
            </a:r>
          </a:p>
          <a:p>
            <a:pPr marL="0" indent="0">
              <a:buNone/>
            </a:pPr>
            <a:r>
              <a:rPr lang="fi-FI" dirty="0"/>
              <a:t>Loma alkaa viiko</a:t>
            </a:r>
            <a:r>
              <a:rPr lang="fi-FI" b="1" dirty="0">
                <a:solidFill>
                  <a:srgbClr val="FF0000"/>
                </a:solidFill>
              </a:rPr>
              <a:t>n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kuluttua/päästä</a:t>
            </a:r>
            <a:r>
              <a:rPr lang="fi-FI" dirty="0"/>
              <a:t>. (yhden viikon kuluttua/päästä)</a:t>
            </a:r>
          </a:p>
          <a:p>
            <a:pPr marL="0" indent="0">
              <a:buNone/>
            </a:pPr>
            <a:r>
              <a:rPr lang="fi-FI" dirty="0"/>
              <a:t>…kahde</a:t>
            </a:r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/>
              <a:t>/kolme</a:t>
            </a:r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/>
              <a:t>/neljä</a:t>
            </a:r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/>
              <a:t>/viide</a:t>
            </a:r>
            <a:r>
              <a:rPr lang="fi-FI" dirty="0">
                <a:solidFill>
                  <a:srgbClr val="FF0000"/>
                </a:solidFill>
              </a:rPr>
              <a:t>n</a:t>
            </a:r>
            <a:r>
              <a:rPr lang="fi-FI" dirty="0"/>
              <a:t>…viiko</a:t>
            </a:r>
            <a:r>
              <a:rPr lang="fi-FI" b="1" dirty="0">
                <a:solidFill>
                  <a:srgbClr val="FF0000"/>
                </a:solidFill>
              </a:rPr>
              <a:t>n</a:t>
            </a:r>
            <a:r>
              <a:rPr lang="fi-FI" dirty="0"/>
              <a:t> </a:t>
            </a:r>
            <a:r>
              <a:rPr lang="fi-FI" dirty="0">
                <a:highlight>
                  <a:srgbClr val="FFFF00"/>
                </a:highlight>
              </a:rPr>
              <a:t>kuluttua/päästä. </a:t>
            </a:r>
            <a:r>
              <a:rPr lang="fi-FI" dirty="0"/>
              <a:t>(kaikki numerot  genetiivissä)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1209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B49D0D-5102-2417-1AFE-68DFA75B3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B26B23-8C1A-1226-B600-87402135C1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142" y="1690688"/>
            <a:ext cx="10515600" cy="4351338"/>
          </a:xfrm>
        </p:spPr>
        <p:txBody>
          <a:bodyPr/>
          <a:lstStyle/>
          <a:p>
            <a:r>
              <a:rPr lang="fi-FI" dirty="0">
                <a:highlight>
                  <a:srgbClr val="FFFF00"/>
                </a:highlight>
              </a:rPr>
              <a:t>Kuinka kauan</a:t>
            </a:r>
            <a:r>
              <a:rPr lang="fi-FI" dirty="0"/>
              <a:t>? </a:t>
            </a:r>
          </a:p>
          <a:p>
            <a:pPr marL="0" indent="0">
              <a:buNone/>
            </a:pPr>
            <a:r>
              <a:rPr lang="fi-FI" dirty="0"/>
              <a:t>(How long?)</a:t>
            </a:r>
          </a:p>
          <a:p>
            <a:pPr marL="0" indent="0">
              <a:buNone/>
            </a:pPr>
            <a:r>
              <a:rPr lang="fi-FI" dirty="0"/>
              <a:t>Olemme lomalla yhde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n</a:t>
            </a:r>
            <a:r>
              <a:rPr lang="fi-FI" dirty="0"/>
              <a:t> päivä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n</a:t>
            </a:r>
            <a:r>
              <a:rPr lang="fi-FI" dirty="0"/>
              <a:t>/viiko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n</a:t>
            </a:r>
            <a:r>
              <a:rPr lang="fi-FI" dirty="0"/>
              <a:t>/kuukaude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n</a:t>
            </a:r>
            <a:r>
              <a:rPr lang="fi-FI" dirty="0"/>
              <a:t>. </a:t>
            </a:r>
          </a:p>
          <a:p>
            <a:pPr marL="0" indent="0">
              <a:buNone/>
            </a:pPr>
            <a:r>
              <a:rPr lang="fi-FI" dirty="0"/>
              <a:t>(yksi-&gt;yhde</a:t>
            </a:r>
            <a:r>
              <a:rPr lang="fi-FI" b="1" dirty="0">
                <a:solidFill>
                  <a:srgbClr val="FF0000"/>
                </a:solidFill>
              </a:rPr>
              <a:t>n</a:t>
            </a:r>
            <a:r>
              <a:rPr lang="fi-FI" dirty="0"/>
              <a:t> + </a:t>
            </a:r>
            <a:r>
              <a:rPr lang="fi-FI" dirty="0">
                <a:highlight>
                  <a:srgbClr val="FFFF00"/>
                </a:highlight>
              </a:rPr>
              <a:t>genetiivi</a:t>
            </a:r>
            <a:r>
              <a:rPr lang="fi-FI" dirty="0"/>
              <a:t>)</a:t>
            </a:r>
          </a:p>
          <a:p>
            <a:pPr marL="0" indent="0">
              <a:buNone/>
            </a:pPr>
            <a:r>
              <a:rPr lang="fi-FI" dirty="0"/>
              <a:t>Olin töissä </a:t>
            </a:r>
            <a:r>
              <a:rPr lang="fi-FI" dirty="0">
                <a:solidFill>
                  <a:srgbClr val="FF0000"/>
                </a:solidFill>
              </a:rPr>
              <a:t>kaksi/kolme/neljä/viisi</a:t>
            </a:r>
            <a:r>
              <a:rPr lang="fi-FI" dirty="0"/>
              <a:t>…päivä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ä</a:t>
            </a:r>
            <a:r>
              <a:rPr lang="fi-FI" dirty="0"/>
              <a:t>/viikko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a</a:t>
            </a:r>
            <a:r>
              <a:rPr lang="fi-FI" dirty="0"/>
              <a:t>/kuukaut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ta</a:t>
            </a:r>
            <a:r>
              <a:rPr lang="fi-FI" dirty="0"/>
              <a:t>/vuot</a:t>
            </a:r>
            <a:r>
              <a:rPr lang="fi-FI" b="1" dirty="0">
                <a:solidFill>
                  <a:srgbClr val="FF0000"/>
                </a:solidFill>
                <a:highlight>
                  <a:srgbClr val="FFFF00"/>
                </a:highlight>
              </a:rPr>
              <a:t>ta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>
                <a:solidFill>
                  <a:srgbClr val="FF0000"/>
                </a:solidFill>
              </a:rPr>
              <a:t>muu numero </a:t>
            </a:r>
            <a:r>
              <a:rPr lang="fi-FI" dirty="0"/>
              <a:t>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2672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586DED-742C-82F1-2454-C74AFD9C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559DE9-6FEA-6FCB-CA56-37DA853F0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Kuinka pitkä</a:t>
            </a:r>
            <a:r>
              <a:rPr lang="fi-FI" b="1" dirty="0">
                <a:solidFill>
                  <a:srgbClr val="FF0000"/>
                </a:solidFill>
              </a:rPr>
              <a:t>ksi </a:t>
            </a:r>
            <a:r>
              <a:rPr lang="fi-FI" b="1" dirty="0"/>
              <a:t>aja</a:t>
            </a:r>
            <a:r>
              <a:rPr lang="fi-FI" b="1" dirty="0">
                <a:solidFill>
                  <a:srgbClr val="FF0000"/>
                </a:solidFill>
              </a:rPr>
              <a:t>ksi</a:t>
            </a:r>
            <a:r>
              <a:rPr lang="fi-FI" b="1" dirty="0"/>
              <a:t>? </a:t>
            </a:r>
          </a:p>
          <a:p>
            <a:pPr marL="0" indent="0">
              <a:buNone/>
            </a:pPr>
            <a:r>
              <a:rPr lang="fi-FI" dirty="0"/>
              <a:t>(For </a:t>
            </a:r>
            <a:r>
              <a:rPr lang="fi-FI" dirty="0" err="1"/>
              <a:t>how</a:t>
            </a:r>
            <a:r>
              <a:rPr lang="fi-FI" dirty="0"/>
              <a:t> long </a:t>
            </a:r>
            <a:r>
              <a:rPr lang="fi-FI" dirty="0" err="1"/>
              <a:t>time</a:t>
            </a:r>
            <a:r>
              <a:rPr lang="fi-FI" dirty="0"/>
              <a:t>?)</a:t>
            </a:r>
          </a:p>
          <a:p>
            <a:pPr marL="0" indent="0">
              <a:buNone/>
            </a:pPr>
            <a:r>
              <a:rPr lang="fi-FI" dirty="0"/>
              <a:t>Sain töitä yhde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ksi</a:t>
            </a:r>
            <a:r>
              <a:rPr lang="fi-FI" dirty="0"/>
              <a:t>/kahde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ksi</a:t>
            </a:r>
            <a:r>
              <a:rPr lang="fi-FI" dirty="0"/>
              <a:t>/kolme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ksi</a:t>
            </a:r>
            <a:r>
              <a:rPr lang="fi-FI" dirty="0"/>
              <a:t>…päivä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ksi</a:t>
            </a:r>
            <a:r>
              <a:rPr lang="fi-FI" dirty="0"/>
              <a:t>/viiko</a:t>
            </a:r>
            <a:r>
              <a:rPr lang="fi-FI" dirty="0">
                <a:solidFill>
                  <a:srgbClr val="FF0000"/>
                </a:solidFill>
              </a:rPr>
              <a:t>ksi</a:t>
            </a:r>
            <a:r>
              <a:rPr lang="fi-FI" dirty="0"/>
              <a:t>/kuukaude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ksi</a:t>
            </a:r>
            <a:r>
              <a:rPr lang="fi-FI" dirty="0"/>
              <a:t>/</a:t>
            </a:r>
          </a:p>
          <a:p>
            <a:pPr marL="0" indent="0">
              <a:buNone/>
            </a:pPr>
            <a:r>
              <a:rPr lang="fi-FI" dirty="0"/>
              <a:t>vuode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ksi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/>
              <a:t>(verbejä: lähteä, mennä, tulla</a:t>
            </a:r>
            <a:r>
              <a:rPr lang="fi-FI"/>
              <a:t>, saada…)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(numero: </a:t>
            </a:r>
            <a:r>
              <a:rPr lang="fi-FI" dirty="0" err="1">
                <a:highlight>
                  <a:srgbClr val="FFFF00"/>
                </a:highlight>
              </a:rPr>
              <a:t>ksi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/>
              <a:t>+ </a:t>
            </a:r>
            <a:r>
              <a:rPr lang="fi-FI" dirty="0" err="1"/>
              <a:t>sana:</a:t>
            </a:r>
            <a:r>
              <a:rPr lang="fi-FI" dirty="0" err="1">
                <a:highlight>
                  <a:srgbClr val="FFFF00"/>
                </a:highlight>
              </a:rPr>
              <a:t>ksi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507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173</Words>
  <Application>Microsoft Office PowerPoint</Application>
  <PresentationFormat>Laajakuva</PresentationFormat>
  <Paragraphs>23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Aikasanoja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5</cp:revision>
  <dcterms:created xsi:type="dcterms:W3CDTF">2024-09-16T10:26:48Z</dcterms:created>
  <dcterms:modified xsi:type="dcterms:W3CDTF">2024-09-16T10:56:31Z</dcterms:modified>
</cp:coreProperties>
</file>