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B80050-259F-6513-C15E-E5811188B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8EA4D2-4EAA-3AAC-670B-F9DCFFF59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CFAE1A-1DA5-92F3-115A-670E251FC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14FFFB-5811-E04D-1B46-B261B58D3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04EF8C-C40F-55F4-2C22-BBA03F3DD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7548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227684-9C35-F88F-FDD7-D6C95AD1C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B94816C-436D-A8AC-4761-568DCB541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C12941-45EE-E55F-F4CC-0F23439CC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B72AD24-D1C3-7345-0F16-F6095DF14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6DB3FD-A34D-3705-DD1C-584EBE19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66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1DF3538-D900-A065-77CD-0D656D0BD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734F5C-4811-883A-BF2B-53035EC49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094A88-531B-F156-31F9-E22833198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97623F-3063-D7EF-A09F-F3036823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FF5F8E-30DC-7B47-D78A-13F53B8B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598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BB468A-6BF7-161E-0B23-B0C89C17C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21C437-10DF-603E-B4D3-66782BD3E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3DFFC3-BE25-A4BE-F4D0-92AE32CEF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8A08528-B23C-005A-F370-209EA605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760D50-884C-576A-05F2-BB6514E15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68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3F1872-9C1C-55C7-900D-2AD5C83C1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835A939-35C1-24DF-3FCE-C5EED958B7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377F52-78A2-E2FE-47F7-22D6158AB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758A5E-AEEE-8344-7984-933EBD823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7FB1A9-C2A2-CCDD-6D2B-0FE36428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874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9A4B25-43C9-E389-E03A-4547E20BA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377142-6285-67A1-ADD7-E46DCF0DD9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9DC56F7-879D-DB12-6252-17F4D98F3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B4F621-92B5-367A-C2D0-7028CBA0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BF00CC6-25CB-4444-4EC9-D077DBF84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6EAABC8-049E-9B68-69D5-8B067C650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23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BC11D-F772-4EF1-BA9C-BDE833358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F7B3FF-6329-E8F4-693A-E2DDA4985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9A291B5-62D1-6CC2-C4AE-BCB6FC1B7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B246347-0112-DBF0-D321-60AAE8B79A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8D9EA11-C353-6463-4B53-07CBF967C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93DEF58-7318-F420-11AE-03F3D23EC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3B774CB-7576-14CF-576D-6C7E5575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6CCBF02-D6B6-0EB8-0702-D549558C4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5195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90FCCF-4218-7983-6DB5-F8B7C1789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D860DA8-705C-92A2-1608-B63E29D65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90484B2-F744-E401-7E28-4063DF12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B4BEA54-6A2E-85D7-BA42-7DFFE941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614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BB00B29-9D08-9A94-BB7C-7E0024DA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05D257C-B9B9-2EB7-18D7-91E8D96D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B59B1B-87A2-F83B-C77D-E9069478B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0625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62C7D5B-3CE7-6DF9-B054-7DE9B7D50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0BB479-BB60-5701-DE49-73F73248D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95D76CE-DE65-6A9A-3A7E-25F6FEF388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EA63500-BDCD-AADE-5C15-640DB5416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A0023C5-5D06-0F96-F037-FFF07E32E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EE27DE2-D7B9-0B7E-850E-00D101980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662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389B4C-C0B7-C93D-6304-2D911538B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125EAF0-B949-A2C6-AD4A-F65C05324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DE7557D-3A53-180C-7661-8B04516BF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C7C6E9-EC84-7BA9-70CB-649175D7E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B463E51-ADCA-2A85-FBA8-47160EB3E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3D29A06-1660-64C5-6C82-4518D3DC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415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29767B5-DB47-C577-2364-CF186472F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F1CA4D-B645-AB6D-24F6-DBEF60F53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5DF9DDA-3B33-EC9C-51F0-05AA2C5A2B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CD93C-9186-45AF-81A8-71732F249804}" type="datetimeFigureOut">
              <a:rPr lang="fi-FI" smtClean="0"/>
              <a:t>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3784FB-5AE1-7629-8021-5FEED0AEE2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40ED4E-9E6F-BFE0-F7F4-0E3772991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E7E277-671E-4A22-99A7-CD83688965A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20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9212EB-722D-A4C6-5319-CE04496996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Pikkusanat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6CF29D-CE27-DA45-EAB0-19969C9CE5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13</a:t>
            </a:r>
          </a:p>
        </p:txBody>
      </p:sp>
    </p:spTree>
    <p:extLst>
      <p:ext uri="{BB962C8B-B14F-4D97-AF65-F5344CB8AC3E}">
        <p14:creationId xmlns:p14="http://schemas.microsoft.com/office/powerpoint/2010/main" val="166228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545818-C3DD-BB22-C99B-2D1CF8A29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B7B4077-3961-875A-F545-FE1384872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Aikaisin</a:t>
            </a:r>
          </a:p>
          <a:p>
            <a:pPr marL="0" indent="0">
              <a:buNone/>
            </a:pPr>
            <a:r>
              <a:rPr lang="fi-FI" dirty="0" err="1"/>
              <a:t>Early</a:t>
            </a:r>
            <a:endParaRPr lang="fi-FI" dirty="0"/>
          </a:p>
          <a:p>
            <a:r>
              <a:rPr lang="fi-FI" dirty="0"/>
              <a:t>Vielä</a:t>
            </a:r>
          </a:p>
          <a:p>
            <a:pPr marL="0" indent="0">
              <a:buNone/>
            </a:pPr>
            <a:r>
              <a:rPr lang="fi-FI" dirty="0"/>
              <a:t>Some, </a:t>
            </a:r>
            <a:r>
              <a:rPr lang="fi-FI" dirty="0" err="1"/>
              <a:t>still</a:t>
            </a:r>
            <a:endParaRPr lang="fi-FI" dirty="0"/>
          </a:p>
          <a:p>
            <a:r>
              <a:rPr lang="fi-FI" dirty="0"/>
              <a:t>Takaisin</a:t>
            </a:r>
          </a:p>
          <a:p>
            <a:pPr marL="0" indent="0">
              <a:buNone/>
            </a:pPr>
            <a:r>
              <a:rPr lang="fi-FI" dirty="0"/>
              <a:t>Back</a:t>
            </a:r>
          </a:p>
          <a:p>
            <a:r>
              <a:rPr lang="fi-FI" dirty="0"/>
              <a:t>Heti</a:t>
            </a:r>
          </a:p>
          <a:p>
            <a:pPr marL="0" indent="0">
              <a:buNone/>
            </a:pPr>
            <a:r>
              <a:rPr lang="fi-FI" dirty="0" err="1"/>
              <a:t>immediately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408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6A31A0-82E5-6D3B-2A15-134ACA6EE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E2FAE9-8FD5-F5BB-8450-7794AF0A1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Mielellään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love</a:t>
            </a:r>
            <a:r>
              <a:rPr lang="fi-FI" dirty="0"/>
              <a:t> to do </a:t>
            </a:r>
            <a:r>
              <a:rPr lang="fi-FI" dirty="0" err="1"/>
              <a:t>something</a:t>
            </a:r>
            <a:endParaRPr lang="fi-FI" dirty="0"/>
          </a:p>
          <a:p>
            <a:r>
              <a:rPr lang="fi-FI" dirty="0"/>
              <a:t>Äsken</a:t>
            </a:r>
          </a:p>
          <a:p>
            <a:pPr marL="0" indent="0">
              <a:buNone/>
            </a:pPr>
            <a:r>
              <a:rPr lang="fi-FI" dirty="0"/>
              <a:t>Just</a:t>
            </a:r>
          </a:p>
          <a:p>
            <a:r>
              <a:rPr lang="fi-FI" dirty="0"/>
              <a:t>Sitten</a:t>
            </a:r>
          </a:p>
          <a:p>
            <a:pPr marL="0" indent="0">
              <a:buNone/>
            </a:pPr>
            <a:r>
              <a:rPr lang="fi-FI" dirty="0" err="1"/>
              <a:t>Then</a:t>
            </a:r>
            <a:endParaRPr lang="fi-FI" dirty="0"/>
          </a:p>
          <a:p>
            <a:r>
              <a:rPr lang="fi-FI" dirty="0"/>
              <a:t>Tietysti</a:t>
            </a:r>
          </a:p>
          <a:p>
            <a:pPr marL="0" indent="0">
              <a:buNone/>
            </a:pPr>
            <a:r>
              <a:rPr lang="fi-FI" dirty="0"/>
              <a:t>Of </a:t>
            </a:r>
            <a:r>
              <a:rPr lang="fi-FI" dirty="0" err="1"/>
              <a:t>course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336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98A348-946E-E8B5-37A4-304CC4803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C1DDE53-0750-4564-BE9D-AC19479B9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Silti = kuitenkin</a:t>
            </a:r>
          </a:p>
          <a:p>
            <a:pPr marL="0" indent="0">
              <a:buNone/>
            </a:pPr>
            <a:r>
              <a:rPr lang="fi-FI" dirty="0" err="1"/>
              <a:t>However</a:t>
            </a:r>
            <a:endParaRPr lang="fi-FI" dirty="0"/>
          </a:p>
          <a:p>
            <a:r>
              <a:rPr lang="fi-FI" dirty="0"/>
              <a:t>Joka tapauksessa</a:t>
            </a:r>
          </a:p>
          <a:p>
            <a:pPr marL="0" indent="0">
              <a:buNone/>
            </a:pPr>
            <a:r>
              <a:rPr lang="fi-FI" dirty="0"/>
              <a:t>In </a:t>
            </a:r>
            <a:r>
              <a:rPr lang="fi-FI" dirty="0" err="1"/>
              <a:t>any</a:t>
            </a:r>
            <a:r>
              <a:rPr lang="fi-FI" dirty="0"/>
              <a:t> case</a:t>
            </a:r>
          </a:p>
        </p:txBody>
      </p:sp>
    </p:spTree>
    <p:extLst>
      <p:ext uri="{BB962C8B-B14F-4D97-AF65-F5344CB8AC3E}">
        <p14:creationId xmlns:p14="http://schemas.microsoft.com/office/powerpoint/2010/main" val="423153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</Words>
  <Application>Microsoft Office PowerPoint</Application>
  <PresentationFormat>Laajakuva</PresentationFormat>
  <Paragraphs>22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Pikkusanat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2024-09-06T07:36:56Z</dcterms:created>
  <dcterms:modified xsi:type="dcterms:W3CDTF">2024-09-06T07:42:35Z</dcterms:modified>
</cp:coreProperties>
</file>