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7" r:id="rId6"/>
    <p:sldId id="258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EB197A-54A4-B7B6-23BD-B7C4BAA82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41A256C-D0A5-370C-0BF1-8283989E5F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5206CF-3A64-2E31-E9F2-694B88578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E6AE80-2FF1-A638-E8A8-2DE97D71C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53916B4-60FC-2527-D1D6-5F81DC0C7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861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601DB2-3E28-A094-9C97-7EDC5E667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008110A-4170-69A6-C011-A2296B3D3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278BA0-C7BC-71C1-7FB8-E91EDFF41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C0701B-FFD4-083C-1D33-AE693FA41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A0FFCA-A74A-F82F-F35C-64119314D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91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AB84D2A-D601-E1F2-FBDB-43F6F1E29B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0F55FF9-5948-61D8-C8EC-DDAB4A8A5A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0CCD3C-E486-ACA1-CD66-A689A4B35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90494E9-BB65-AF30-767F-7033AD70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44D367-3266-9083-E3F9-53548455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77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F7877A-E1C9-84AB-7F5B-FA2D62FFE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FADCE2-6667-02DB-ACEC-7FC71424D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B314A6-9F51-FDB2-F0C4-B53DDEC08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1FDA8C-0F4C-555E-463E-FE1A5EF09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A79C86-D50F-E344-5270-1BF35B408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558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80CF2C-4395-EAC4-DE31-5B4A12B14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340B2A-2745-CBA5-89AA-D3BD7596D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9921D4-74C8-E1E4-0DF9-6693C06C6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95875D-4467-48A7-89AA-A3BA7267A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8A9BB8-322A-33A0-37E4-812EB29E7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8798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DA6290-ECDF-8473-4C8E-09A2230C5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4C96BC-9734-D988-B1A6-F072B3710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B00A897-3754-B3F2-49CC-CF3933AC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640A8D-EADD-1371-1190-F2EBBAB20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BADC9FA-F526-ACDC-19CA-8A30BB7BA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4955850-E4B9-F88F-E9AD-43A3FC7BD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45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30A0B8-76E8-342C-3ABD-E89CE0D62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49FD83-9918-60B6-412E-CAD13FC75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1E51609-C1EF-A3DA-4D5D-6A92D6371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1B8BEC7-61DE-8B34-8A24-AE78A2456A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97D4DCA-3305-581A-6E0F-F4457F3D2B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C2A1E6F-E05B-296D-D159-1772FC379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79D3C0D-25F8-A578-B064-F2A4A56A8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4416C21-A729-93B2-811A-78092C07D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361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AEE99F-F049-3915-ACE3-7EBB29529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2E325E8-E704-0EF5-F7CE-2B715453E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E7D8F14-5B01-845E-61EB-FFFFD2752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6394AD5-F265-F55C-6439-2CCB840DE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2034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DF0FE39-201E-F859-7AB4-BA549044F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0EEEA1C-2B22-72C0-7A64-FB6CDC416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352F58B-D42B-A46D-8459-FC07F25FF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455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593D08-547B-BA9D-A257-C50B42069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B43D8D-611B-FB78-AC6F-5F2B54C41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1DACD01-AF56-014A-BF32-8E75EFB87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246756C-1939-6224-87DA-02A523A9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34F883-105A-BE18-6867-F155269B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E56E79D-D62F-670C-4C4B-4C46D6118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5722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A2E1D8-C7EA-F6A3-C2D3-95B5B4E0A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B823D02-DECA-FC47-E11A-E65ADFB1E7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9797A8B-B105-00E4-7CBB-BBFBD5332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46E4E2-5A44-3939-4948-EF7EECE53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D60DF0-7178-4ED4-DB9A-0358E81FF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1D4EEE-412F-70F9-FB00-49F1FD940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214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22D05C9-B8C3-FE47-CCC6-5FD1CA410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19E88C-D4AA-73B0-97ED-118C6B67B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68E51F-710A-FCA3-0266-CD35CEC8F3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148357-B6BC-4ACB-841E-67D8F12BC4D2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F4C9AA-AA3A-434E-674C-9F8D55B99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2D08FC-9F92-5D5F-5B05-A202D78D9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553CB9-D436-4627-9BAA-CD4E3F2407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433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CE783D-6C86-E6EC-8413-F4FC20F40F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Kappale 1 lisätehtävät vastaukset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BA7B9F8-C4DB-FEF9-E5C6-282F428808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1370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D587F1-A067-442E-6321-DA07BEDC8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C5BBAD-62E6-EE04-A9E4-55BD36EF5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Sanastotehtävä 1: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A. 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1. c 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2. e 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3. d 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4. a </a:t>
            </a:r>
          </a:p>
          <a:p>
            <a:pPr marL="0" indent="0"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5. f</a:t>
            </a:r>
          </a:p>
          <a:p>
            <a:pPr marL="0" indent="0"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6. b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026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48AC51-CCA8-DBB2-7FB5-7CD84C46B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84959C-2658-F0C0-46C4-F4061C24C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B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7. h 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8. g 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9. j 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10. k 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11. i 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12. m</a:t>
            </a:r>
          </a:p>
          <a:p>
            <a:pPr marL="0" indent="0"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13. l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861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6513BA-A6D5-478B-D379-13B60C5DD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F050A9-7E3C-A4B1-B681-AC4E76020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95625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C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1. b 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2. c 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3. a </a:t>
            </a:r>
          </a:p>
          <a:p>
            <a:pPr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4. b </a:t>
            </a:r>
          </a:p>
          <a:p>
            <a:pPr marL="0" indent="0">
              <a:buNone/>
            </a:pPr>
            <a:r>
              <a:rPr lang="pt-BR" dirty="0">
                <a:effectLst/>
                <a:latin typeface="Arial" panose="020B0604020202020204" pitchFamily="34" charset="0"/>
              </a:rPr>
              <a:t>5. c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299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D18E97-9D95-61F9-0B19-B0F5EF48D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887897-D80B-D00D-D6B4-0A28921E6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5742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Puheharjoitus 2 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1. Hän matkusti Tukholmaan. 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2. Laivamatka kesti koko päivän.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3. Hän söi kivassa ravintolassa.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4. Ei, hän heräsi aikaisin.</a:t>
            </a:r>
          </a:p>
          <a:p>
            <a:pPr marL="0" indent="0"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5. Ilma oli upea.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0701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8561C4-09D4-38ED-1A2A-1C0201F35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AAE179-898F-C692-A528-6A3870B11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6. Hän on töissä siellä.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7. Hän kävi valokuvamuseossa.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8. Hän osti suklaata.</a:t>
            </a:r>
          </a:p>
          <a:p>
            <a:pPr marL="0" indent="0"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9. Hän tuli takaisin Helsinkiin lentokoneella.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321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193972-BDCC-BE32-824D-79F6510E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DCDAA-E63D-5E51-54E3-6280C59E6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Puhetehtävä 3: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1. He lähtevät Tallinnaan lokakuun ensimmäisenä/</a:t>
            </a:r>
            <a:r>
              <a:rPr lang="fi-FI">
                <a:effectLst/>
                <a:latin typeface="Arial" panose="020B0604020202020204" pitchFamily="34" charset="0"/>
              </a:rPr>
              <a:t>ekana </a:t>
            </a:r>
            <a:endParaRPr lang="fi-FI" dirty="0">
              <a:effectLst/>
              <a:latin typeface="Arial" panose="020B0604020202020204" pitchFamily="34" charset="0"/>
            </a:endParaRP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viikonloppuna.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2. He aikovat yöpyä Olgan ystävien asunnossa.</a:t>
            </a:r>
          </a:p>
          <a:p>
            <a:pPr marL="0" indent="0"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3. Laiva lähtee perjantai-iltana kuudelta.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4. Hän voi heittää Alexin satamaan. 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5. Laiva on perillä yhdeksältä.</a:t>
            </a:r>
          </a:p>
          <a:p>
            <a:pPr marL="0" indent="0"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6. He pääsevät asunnolle raitiovaunulla/ratikalla.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066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182</Words>
  <Application>Microsoft Office PowerPoint</Application>
  <PresentationFormat>Laajakuva</PresentationFormat>
  <Paragraphs>41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Office-teema</vt:lpstr>
      <vt:lpstr>Kappale 1 lisätehtävät vastaukset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7</cp:revision>
  <dcterms:created xsi:type="dcterms:W3CDTF">2025-09-02T12:05:59Z</dcterms:created>
  <dcterms:modified xsi:type="dcterms:W3CDTF">2025-09-02T12:22:07Z</dcterms:modified>
</cp:coreProperties>
</file>