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16A81B-188C-BFDA-BD26-47300B9BB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6F865C-1492-C329-6AB8-ED82532F5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0F215A-76B6-E472-0B52-4ED9BB76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5EEE34-1E39-5D82-93B8-C9A1A1FD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B0CB08-F32D-10B3-6175-16362E82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200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E87042-D2C1-E7BA-52C6-36164F07F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D3B1DF-F0BB-3AE8-99CD-BD24C9269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B337C3-4395-0EAB-D1F2-43B6372CD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FD6D7A-5F60-3DDE-391E-F67B8704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07A39F-411C-1E1D-7C8B-B182CC29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35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2812024-506E-9BDB-D0AF-26090D31F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7FCDED7-8363-2E74-C154-44BE406DE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11BC8F-9EB9-6267-F023-22E94D94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AE3C5B-6D9A-2B48-EB8D-1DD735939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20F73C-9618-BBBC-8C2B-A11D96B80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925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746132-5F17-79EE-439D-970BEF5E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B154CE-9E08-C3B1-C299-AA315B901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42ED3D-13C4-9A3C-CEE2-CBD47728F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8F6464-388B-5B16-3D10-7CA37FFC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2DEC97-1B33-8367-2A60-577A4429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43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12451-4EA0-8B8B-9BD9-65397F96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C0CE0C-28C2-0356-6DFB-22C0DEF03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D80F9E-0127-FEEC-8C74-E7AC3E7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F2E85A-75C4-C98E-447E-49121FE6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5ED172-87AD-9611-EEC2-96868D595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87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4AA05F-68CA-01C2-12B5-E55E1A4F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064BAF-5CA7-06C7-6AB5-D139C2BC0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DF2512D-CBA3-9DB8-4B14-9B984BDF6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796B3C-5238-0180-C7F7-122B5D92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EC5946-82C4-F8BB-DD40-E7C7A2C3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257120-411D-90A8-217C-BEFE620C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82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07A90D-FFD8-DF69-F434-E39DE5015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C1AA3F-6145-8A6B-993D-C86193144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D3B493-DA49-02C8-8B92-C866BC029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88D61FF-CA3E-38C3-D3FD-1B90D1C5A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5A4D701-32EC-DBE1-5992-C3FD65B11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7D257D3-6491-BCB1-FAC3-CF42C66A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C818515-7E82-F1E7-D5A7-569A6E72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20F4244-335C-7DCF-4BE6-64B5CDEB4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89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6BD14C-3340-2531-E980-AB23B251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E454C63-3399-AAF8-63A5-0878CDB1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C1183F-CC35-9DF1-4059-556586B5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E6EB543-84B7-2A78-C1BE-DE1DF9BF9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18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0CAF092-D81C-3DE6-B24B-1DC0D54D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91E9954-2059-17DE-AF66-DE58C320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9964FC9-196A-E5CD-8D63-C3BE969F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49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A72329-75BD-E94E-FFDE-41D1F430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9E01E2-B5C3-28A4-B968-BE25EF9B3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665BA0-B8AE-4EF5-7C4A-C59ADF0E3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56E278-13A9-0A83-B445-04B8564A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6EEA55-AE04-E97C-5921-913BD41DD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4058F1-D5BA-9223-B382-A49AE24B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41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70F62-4098-2A6F-F476-BBF5D358E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945E85-9839-5DE7-7ABC-F6353E6D8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B069561-4CB3-2164-0341-B0272E440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16CF8A-F005-C073-A706-56868A90A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E57A7A-4015-9A06-2B6D-8FDA1D5F9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08DDC66-4888-2CDA-E21C-B1D6D4EAF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71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DD2B515-2784-ADC4-B6FA-233D113EA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1FC2CD-3F23-7821-F26C-3A98E01AE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FE3B5D-7F7F-7A5D-D992-4EAED7FDF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5618A-D055-4C05-A190-F92B1CE73733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9CB313-3BA3-BC65-180D-0CFE54DB7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5F2427-21D1-35BB-451A-746E0E706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16DA4-2F47-4249-897E-ABA0846D29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96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64FDE8-05CE-3AB7-E768-4B12004230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Aikasanat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C832D5-F7C3-EF22-458B-0EF0F26A08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14-15</a:t>
            </a:r>
          </a:p>
        </p:txBody>
      </p:sp>
    </p:spTree>
    <p:extLst>
      <p:ext uri="{BB962C8B-B14F-4D97-AF65-F5344CB8AC3E}">
        <p14:creationId xmlns:p14="http://schemas.microsoft.com/office/powerpoint/2010/main" val="307541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1107B9-E03E-E6C8-442F-34468448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C4F4C6-2EDB-11F0-C1A5-91BC87231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Milloin?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Monelta? (puhekieli)</a:t>
            </a:r>
          </a:p>
          <a:p>
            <a:pPr marL="0" indent="0">
              <a:buNone/>
            </a:pPr>
            <a:r>
              <a:rPr lang="fi-FI" dirty="0"/>
              <a:t>Mihin aikaan?</a:t>
            </a:r>
          </a:p>
          <a:p>
            <a:pPr marL="0" indent="0">
              <a:buNone/>
            </a:pPr>
            <a:r>
              <a:rPr lang="fi-FI" dirty="0"/>
              <a:t>Neljä</a:t>
            </a:r>
            <a:r>
              <a:rPr lang="fi-FI" dirty="0">
                <a:highlight>
                  <a:srgbClr val="FFFF00"/>
                </a:highlight>
              </a:rPr>
              <a:t>ltä </a:t>
            </a:r>
            <a:r>
              <a:rPr lang="fi-FI" dirty="0"/>
              <a:t>= </a:t>
            </a:r>
            <a:r>
              <a:rPr lang="fi-FI" dirty="0">
                <a:solidFill>
                  <a:srgbClr val="FF0000"/>
                </a:solidFill>
              </a:rPr>
              <a:t>kello</a:t>
            </a:r>
            <a:r>
              <a:rPr lang="fi-FI" dirty="0"/>
              <a:t> neljä</a:t>
            </a:r>
          </a:p>
          <a:p>
            <a:pPr marL="0" indent="0">
              <a:buNone/>
            </a:pPr>
            <a:r>
              <a:rPr lang="fi-FI" dirty="0"/>
              <a:t>16.00 (virallinen tarkka aika)</a:t>
            </a:r>
          </a:p>
        </p:txBody>
      </p:sp>
    </p:spTree>
    <p:extLst>
      <p:ext uri="{BB962C8B-B14F-4D97-AF65-F5344CB8AC3E}">
        <p14:creationId xmlns:p14="http://schemas.microsoft.com/office/powerpoint/2010/main" val="331509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58964-30E8-69B8-548C-010598E2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735A77-65B6-7AFC-A668-F37742F93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/>
              <a:t>Vuorokaudenaika</a:t>
            </a:r>
            <a:r>
              <a:rPr lang="fi-FI" dirty="0"/>
              <a:t> (</a:t>
            </a:r>
            <a:r>
              <a:rPr lang="fi-FI" dirty="0" err="1"/>
              <a:t>lla</a:t>
            </a:r>
            <a:r>
              <a:rPr lang="fi-FI" dirty="0"/>
              <a:t>/</a:t>
            </a:r>
            <a:r>
              <a:rPr lang="fi-FI" dirty="0" err="1"/>
              <a:t>llä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Aamu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/päivä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/illa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/yö</a:t>
            </a:r>
            <a:r>
              <a:rPr lang="fi-FI" dirty="0">
                <a:highlight>
                  <a:srgbClr val="FFFF00"/>
                </a:highlight>
              </a:rPr>
              <a:t>llä</a:t>
            </a:r>
          </a:p>
          <a:p>
            <a:pPr marL="0" indent="0">
              <a:buNone/>
            </a:pP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b="1" dirty="0"/>
              <a:t>Päivä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päivä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Maanantai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/tiistai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/pääsiäise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/erää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päivä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= yhte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päivä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(ei tarkka)</a:t>
            </a:r>
          </a:p>
          <a:p>
            <a:pPr marL="0" indent="0">
              <a:buNone/>
            </a:pPr>
            <a:r>
              <a:rPr lang="fi-FI" dirty="0"/>
              <a:t>Viime/tä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/ ensi maanantaina</a:t>
            </a:r>
          </a:p>
          <a:p>
            <a:pPr marL="0" indent="0">
              <a:buNone/>
            </a:pPr>
            <a:r>
              <a:rPr lang="fi-FI" dirty="0"/>
              <a:t>Päiväys: Mone</a:t>
            </a:r>
            <a:r>
              <a:rPr lang="fi-FI" dirty="0">
                <a:highlight>
                  <a:srgbClr val="FFFF00"/>
                </a:highlight>
              </a:rPr>
              <a:t>s</a:t>
            </a:r>
            <a:r>
              <a:rPr lang="fi-FI" dirty="0"/>
              <a:t>ko päivä tänään on?</a:t>
            </a:r>
          </a:p>
          <a:p>
            <a:pPr marL="0" indent="0">
              <a:buNone/>
            </a:pPr>
            <a:r>
              <a:rPr lang="fi-FI" dirty="0"/>
              <a:t>Tänään on 11. (yhde</a:t>
            </a:r>
            <a:r>
              <a:rPr lang="fi-FI" dirty="0">
                <a:highlight>
                  <a:srgbClr val="FFFF00"/>
                </a:highlight>
              </a:rPr>
              <a:t>s</a:t>
            </a:r>
            <a:r>
              <a:rPr lang="fi-FI" dirty="0"/>
              <a:t>toista) syyskuuta.</a:t>
            </a:r>
          </a:p>
          <a:p>
            <a:pPr marL="0" indent="0">
              <a:buNone/>
            </a:pPr>
            <a:r>
              <a:rPr lang="fi-FI" dirty="0"/>
              <a:t>Tänään on syyskuun 11. (yhde</a:t>
            </a:r>
            <a:r>
              <a:rPr lang="fi-FI" dirty="0">
                <a:highlight>
                  <a:srgbClr val="FFFF00"/>
                </a:highlight>
              </a:rPr>
              <a:t>s</a:t>
            </a:r>
            <a:r>
              <a:rPr lang="fi-FI" dirty="0"/>
              <a:t>toista) päivä.</a:t>
            </a:r>
          </a:p>
        </p:txBody>
      </p:sp>
    </p:spTree>
    <p:extLst>
      <p:ext uri="{BB962C8B-B14F-4D97-AF65-F5344CB8AC3E}">
        <p14:creationId xmlns:p14="http://schemas.microsoft.com/office/powerpoint/2010/main" val="376600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40FB8C-CA95-7B7A-BD54-D54DF81E7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968BBE-B0AD-5994-CB61-0E4DD3E0F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Viikko</a:t>
            </a:r>
          </a:p>
          <a:p>
            <a:pPr marL="0" indent="0">
              <a:buNone/>
            </a:pPr>
            <a:r>
              <a:rPr lang="fi-FI" dirty="0"/>
              <a:t>Mi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 viiko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Seuraava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/ensi/viime/tä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 viikolla</a:t>
            </a:r>
          </a:p>
          <a:p>
            <a:pPr marL="0" indent="0">
              <a:buNone/>
            </a:pPr>
            <a:r>
              <a:rPr lang="fi-FI" dirty="0"/>
              <a:t>Viiko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 37.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Kuukausi</a:t>
            </a:r>
          </a:p>
          <a:p>
            <a:pPr marL="0" indent="0">
              <a:buNone/>
            </a:pPr>
            <a:r>
              <a:rPr lang="fi-FI" dirty="0"/>
              <a:t>Mi</a:t>
            </a:r>
            <a:r>
              <a:rPr lang="fi-FI" dirty="0">
                <a:highlight>
                  <a:srgbClr val="FFFF00"/>
                </a:highlight>
              </a:rPr>
              <a:t>ssä</a:t>
            </a:r>
            <a:r>
              <a:rPr lang="fi-FI" dirty="0"/>
              <a:t> kuu</a:t>
            </a:r>
            <a:r>
              <a:rPr lang="fi-FI" dirty="0">
                <a:highlight>
                  <a:srgbClr val="FFFF00"/>
                </a:highlight>
              </a:rPr>
              <a:t>ssa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Tammikuu</a:t>
            </a:r>
            <a:r>
              <a:rPr lang="fi-FI" dirty="0">
                <a:highlight>
                  <a:srgbClr val="FFFF00"/>
                </a:highlight>
              </a:rPr>
              <a:t>ssa</a:t>
            </a:r>
            <a:r>
              <a:rPr lang="fi-FI" dirty="0"/>
              <a:t>/helmikuu</a:t>
            </a:r>
            <a:r>
              <a:rPr lang="fi-FI" dirty="0">
                <a:highlight>
                  <a:srgbClr val="FFFF00"/>
                </a:highlight>
              </a:rPr>
              <a:t>ssa</a:t>
            </a:r>
            <a:r>
              <a:rPr lang="fi-FI" dirty="0"/>
              <a:t>…/viime/tä</a:t>
            </a:r>
            <a:r>
              <a:rPr lang="fi-FI" dirty="0">
                <a:highlight>
                  <a:srgbClr val="FFFF00"/>
                </a:highlight>
              </a:rPr>
              <a:t>ssä</a:t>
            </a:r>
            <a:r>
              <a:rPr lang="fi-FI" dirty="0"/>
              <a:t>/ensi kuussa</a:t>
            </a:r>
          </a:p>
        </p:txBody>
      </p:sp>
    </p:spTree>
    <p:extLst>
      <p:ext uri="{BB962C8B-B14F-4D97-AF65-F5344CB8AC3E}">
        <p14:creationId xmlns:p14="http://schemas.microsoft.com/office/powerpoint/2010/main" val="137782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F5706-0ACB-8FED-6ACA-A3F50AC2B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8370E6-EDEA-BA77-0FDC-9FADF0AB7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Vuodenaika</a:t>
            </a:r>
          </a:p>
          <a:p>
            <a:pPr marL="0" indent="0">
              <a:buNone/>
            </a:pPr>
            <a:r>
              <a:rPr lang="fi-FI" dirty="0"/>
              <a:t>Kevää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/kesä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/syksy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/talve</a:t>
            </a:r>
            <a:r>
              <a:rPr lang="fi-FI" dirty="0">
                <a:highlight>
                  <a:srgbClr val="FFFF00"/>
                </a:highlight>
              </a:rPr>
              <a:t>lla</a:t>
            </a:r>
          </a:p>
          <a:p>
            <a:pPr marL="0" indent="0">
              <a:buNone/>
            </a:pPr>
            <a:r>
              <a:rPr lang="fi-FI" dirty="0"/>
              <a:t>Viime/tä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/ensi kesä</a:t>
            </a:r>
            <a:r>
              <a:rPr lang="fi-FI" dirty="0">
                <a:highlight>
                  <a:srgbClr val="FFFF00"/>
                </a:highlight>
              </a:rPr>
              <a:t>nä</a:t>
            </a:r>
          </a:p>
          <a:p>
            <a:pPr marL="0" indent="0">
              <a:buNone/>
            </a:pP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b="1" dirty="0"/>
              <a:t>Vuosi</a:t>
            </a:r>
          </a:p>
          <a:p>
            <a:pPr marL="0" indent="0">
              <a:buNone/>
            </a:pPr>
            <a:r>
              <a:rPr lang="fi-FI" dirty="0"/>
              <a:t>Mi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vuon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/vuosi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Vuon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1974/vuosi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1974-1978.</a:t>
            </a:r>
          </a:p>
          <a:p>
            <a:pPr marL="0" indent="0">
              <a:buNone/>
            </a:pPr>
            <a:r>
              <a:rPr lang="fi-FI" dirty="0"/>
              <a:t>Viime/tä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/ensi vuon</a:t>
            </a:r>
            <a:r>
              <a:rPr lang="fi-FI" dirty="0">
                <a:highlight>
                  <a:srgbClr val="FFFF00"/>
                </a:highlight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79912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7A892-34E8-4A8F-C4F7-60C79B893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0A1376-EC78-7FA4-2CD4-E7EED2A35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12395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148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Aikasanat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11</cp:revision>
  <dcterms:created xsi:type="dcterms:W3CDTF">2024-09-11T11:15:35Z</dcterms:created>
  <dcterms:modified xsi:type="dcterms:W3CDTF">2025-09-02T11:52:34Z</dcterms:modified>
</cp:coreProperties>
</file>