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8335D6-1DB5-4543-DD89-607E2A6BF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D381D0-A062-D1D7-B890-722A59244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496BCB-85E7-360E-37BC-5C9926C5D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802BE-73DD-5E15-7C71-76F87BEEB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B084CF-A344-7FDA-9C4C-5FF65A95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34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4E9EB-871B-5B00-0199-E0A2B652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979AB6-0172-1CEC-A91F-2F48927CA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FB68E6-CDEE-E97D-CAC2-F78A72AB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311EFF-2E4A-237B-0433-3D27F7DA2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235992-D603-5DB3-B459-F7161980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67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50EAF15-9A2D-0662-7A74-75A400010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3410A7-8E8A-9916-EF5D-BAC2DFF14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BB58F-8E34-6F6A-4BD8-38EED24E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F9DA85-938B-27A2-AD84-E7FD61BD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F1A5A3-0A40-DEE9-5F15-8D2D2AF8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8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AD7E38-A89D-F486-0EAF-35FE0852D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1D180F-D3EA-7273-4D2E-86C2F2771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3C79B4-2969-EBC5-112B-6C08873A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A156EB-F765-F33A-748D-B0A0EA28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F85DC5-1A64-D027-BD5A-C8E6F325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58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E695C8-FE75-3D20-420C-48D6D3B0B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483231-E283-844A-1074-C80DD7A89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AF1313-8AC2-CCD3-C78C-4C409887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CC3EBE-5848-9BD0-AEB0-5E2C1668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9A5D13-9E77-7BA2-D2BC-6E994916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63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94A81-36E0-3307-40A9-A3E9D786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99E8F0-211D-241F-70EB-ABD02A5FCE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3E4878-623D-CB3E-C5DD-D115455A7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F1EAA1-40E8-58E5-E161-873CB94F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1A6D6F-20D3-5DFF-3205-2BC491832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51B102D-6230-0094-F5D5-DAAFCE853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94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B0F03D-78E5-F5C8-EE2B-BC7AB3AA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F732C8-F2CC-CC9C-12CE-3164A71CD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D55705-A3CC-0656-D152-B92CDCC6A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90D0F95-0D37-CCDD-F82B-4C9F961B86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E9E7EC-A1BF-C468-F9B2-EBC24BD01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C66B82-2FD7-7CEB-C5C3-48F358B5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02EEAA1-F95F-65AE-2F46-D019B41A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45C45BE-F30B-F7EB-BE28-8B23F3693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86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97DAB0-3EA0-116F-AAC9-4C082606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D2E4A3B-A545-F6E7-D8EB-6AD8138B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0E6F4B3-4484-1A1C-F8A3-D32ED1EE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EE18BF7-7BDC-0CE0-495B-08D96E1B6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1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EF522AA-BA74-BFDE-8328-29BA7FCD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2D0272-E65F-B721-625B-6220E7906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2C338F-351B-F1E4-E93A-65092174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7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C522D-B007-3D22-E15B-827444466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45057B-DF63-B3FF-867C-8EF56642D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1AF4C2-F534-5616-2522-B7B506270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BE38E6-2830-53A2-6AE0-A28FBEBE3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3C8CD2-737F-EC0F-CC97-4BD20356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C2F15A3-8633-B026-6688-36802C71F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0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480A40-43BF-FC3F-F402-EB4032F94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B55482-48A2-429F-792A-8716999CD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F5C792-2520-8395-2FDA-E717636AF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A9AF5C-D449-4BA9-02A8-48D22CA4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9BD371-4579-948B-2B6B-1AC1339F0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60BDBA-8474-B407-CC42-3E7FC36EC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17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C6575BD-3615-05AA-D0D9-5ACA9DC0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E53687-A816-380A-BCE7-0E3CB12CD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A50483-6750-6020-7178-742196AA2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05575-BA03-4B77-B0DB-E72262E45D9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CA1D11-E83C-65BE-6277-C00B08C06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5DAB2C-F4DB-5B07-96E4-1952FB5D4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8494C3-1A67-4D45-9D08-D300D8344A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57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4368DB-BD98-31CD-E6B9-1A7E59875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kappale 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B13E34-A9EA-9E17-AD43-D773E35277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s. 47</a:t>
            </a:r>
          </a:p>
        </p:txBody>
      </p:sp>
    </p:spTree>
    <p:extLst>
      <p:ext uri="{BB962C8B-B14F-4D97-AF65-F5344CB8AC3E}">
        <p14:creationId xmlns:p14="http://schemas.microsoft.com/office/powerpoint/2010/main" val="305666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EB7F13-E098-7F4E-118A-AAAA9EB0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E08A67-2D32-22C7-BE4F-CB186B244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Meen</a:t>
            </a:r>
            <a:r>
              <a:rPr lang="fi-FI" dirty="0"/>
              <a:t> = menen </a:t>
            </a:r>
          </a:p>
          <a:p>
            <a:pPr marL="0" indent="0">
              <a:buNone/>
            </a:pPr>
            <a:r>
              <a:rPr lang="fi-FI" dirty="0" err="1"/>
              <a:t>I´m</a:t>
            </a:r>
            <a:r>
              <a:rPr lang="fi-FI" dirty="0"/>
              <a:t> </a:t>
            </a:r>
            <a:r>
              <a:rPr lang="fi-FI" dirty="0" err="1"/>
              <a:t>gonna</a:t>
            </a:r>
            <a:r>
              <a:rPr lang="fi-FI" dirty="0"/>
              <a:t> go</a:t>
            </a:r>
          </a:p>
          <a:p>
            <a:r>
              <a:rPr lang="fi-FI" dirty="0"/>
              <a:t>Saman tien = heti</a:t>
            </a:r>
          </a:p>
          <a:p>
            <a:pPr marL="0" indent="0">
              <a:buNone/>
            </a:pP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endParaRPr lang="fi-FI" dirty="0"/>
          </a:p>
          <a:p>
            <a:r>
              <a:rPr lang="fi-FI" dirty="0" err="1"/>
              <a:t>Mee</a:t>
            </a:r>
            <a:r>
              <a:rPr lang="fi-FI" dirty="0"/>
              <a:t> vaan! = Mene vain!</a:t>
            </a:r>
          </a:p>
          <a:p>
            <a:pPr marL="0" indent="0">
              <a:buNone/>
            </a:pPr>
            <a:r>
              <a:rPr lang="fi-FI" dirty="0"/>
              <a:t>Just go!</a:t>
            </a:r>
          </a:p>
          <a:p>
            <a:r>
              <a:rPr lang="fi-FI" dirty="0"/>
              <a:t>Tulos</a:t>
            </a:r>
          </a:p>
          <a:p>
            <a:pPr marL="0" indent="0">
              <a:buNone/>
            </a:pPr>
            <a:r>
              <a:rPr lang="fi-FI" dirty="0" err="1"/>
              <a:t>Result</a:t>
            </a:r>
            <a:endParaRPr lang="fi-FI" dirty="0"/>
          </a:p>
          <a:p>
            <a:r>
              <a:rPr lang="fi-FI" dirty="0"/>
              <a:t>Positiivinen</a:t>
            </a:r>
          </a:p>
          <a:p>
            <a:pPr marL="0" indent="0">
              <a:buNone/>
            </a:pPr>
            <a:r>
              <a:rPr lang="fi-FI" dirty="0" err="1"/>
              <a:t>Positive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752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3D8EF-7B92-DBC5-8FC4-9B49B104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54A52D-F541-3844-30EB-8A7A6325F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Tarviit</a:t>
            </a:r>
            <a:r>
              <a:rPr lang="fi-FI" dirty="0"/>
              <a:t> = tarvitset</a:t>
            </a:r>
          </a:p>
          <a:p>
            <a:pPr marL="0" indent="0"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endParaRPr lang="fi-FI" dirty="0"/>
          </a:p>
          <a:p>
            <a:r>
              <a:rPr lang="fi-FI" dirty="0"/>
              <a:t>Lääkärintodistus</a:t>
            </a:r>
          </a:p>
          <a:p>
            <a:pPr marL="0" indent="0">
              <a:buNone/>
            </a:pPr>
            <a:r>
              <a:rPr lang="fi-FI" dirty="0" err="1"/>
              <a:t>Doctor´s</a:t>
            </a:r>
            <a:r>
              <a:rPr lang="fi-FI" dirty="0"/>
              <a:t> </a:t>
            </a:r>
            <a:r>
              <a:rPr lang="fi-FI" dirty="0" err="1"/>
              <a:t>certificate</a:t>
            </a:r>
            <a:endParaRPr lang="fi-FI" dirty="0"/>
          </a:p>
          <a:p>
            <a:r>
              <a:rPr lang="fi-FI" dirty="0"/>
              <a:t>Sairausloma</a:t>
            </a:r>
          </a:p>
          <a:p>
            <a:pPr marL="0" indent="0">
              <a:buNone/>
            </a:pPr>
            <a:r>
              <a:rPr lang="fi-FI" dirty="0" err="1"/>
              <a:t>Sick</a:t>
            </a:r>
            <a:r>
              <a:rPr lang="fi-FI" dirty="0"/>
              <a:t> </a:t>
            </a:r>
            <a:r>
              <a:rPr lang="fi-FI" dirty="0" err="1"/>
              <a:t>leave</a:t>
            </a:r>
            <a:endParaRPr lang="fi-FI" dirty="0"/>
          </a:p>
          <a:p>
            <a:r>
              <a:rPr lang="fi-FI" dirty="0"/>
              <a:t>Partitiivi + varten</a:t>
            </a:r>
          </a:p>
          <a:p>
            <a:pPr marL="0" indent="0">
              <a:buNone/>
            </a:pPr>
            <a:r>
              <a:rPr lang="fi-FI" dirty="0"/>
              <a:t>For (sairausloma</a:t>
            </a:r>
            <a:r>
              <a:rPr lang="fi-FI" b="1" dirty="0">
                <a:highlight>
                  <a:srgbClr val="FFFF00"/>
                </a:highlight>
              </a:rPr>
              <a:t>a </a:t>
            </a:r>
            <a:r>
              <a:rPr lang="fi-FI" dirty="0"/>
              <a:t>varten)</a:t>
            </a:r>
          </a:p>
        </p:txBody>
      </p:sp>
    </p:spTree>
    <p:extLst>
      <p:ext uri="{BB962C8B-B14F-4D97-AF65-F5344CB8AC3E}">
        <p14:creationId xmlns:p14="http://schemas.microsoft.com/office/powerpoint/2010/main" val="2824210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1664C-809A-8D30-759C-C9B9D4EE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237BEF-AC0A-D252-BCB6-992889F8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Puhelu</a:t>
            </a:r>
          </a:p>
          <a:p>
            <a:pPr marL="0" indent="0">
              <a:buNone/>
            </a:pPr>
            <a:r>
              <a:rPr lang="fi-FI" dirty="0"/>
              <a:t>Phone </a:t>
            </a:r>
            <a:r>
              <a:rPr lang="fi-FI" dirty="0" err="1"/>
              <a:t>call</a:t>
            </a:r>
            <a:endParaRPr lang="fi-FI" dirty="0"/>
          </a:p>
          <a:p>
            <a:r>
              <a:rPr lang="fi-FI" dirty="0" err="1"/>
              <a:t>Tota</a:t>
            </a:r>
            <a:r>
              <a:rPr lang="fi-FI" dirty="0"/>
              <a:t>./Tuota.</a:t>
            </a:r>
          </a:p>
          <a:p>
            <a:pPr marL="0" indent="0">
              <a:buNone/>
            </a:pPr>
            <a:r>
              <a:rPr lang="fi-FI" dirty="0"/>
              <a:t>Well…</a:t>
            </a:r>
          </a:p>
          <a:p>
            <a:r>
              <a:rPr lang="fi-FI" dirty="0"/>
              <a:t>Olla kuumeessa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fever</a:t>
            </a:r>
            <a:endParaRPr lang="fi-FI" dirty="0"/>
          </a:p>
          <a:p>
            <a:r>
              <a:rPr lang="fi-FI" dirty="0"/>
              <a:t>Jäädä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stay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to (Jään </a:t>
            </a:r>
            <a:r>
              <a:rPr lang="fi-FI" dirty="0">
                <a:highlight>
                  <a:srgbClr val="FFFF00"/>
                </a:highlight>
              </a:rPr>
              <a:t>kotiin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669144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BDC24E-56DE-50CC-F6E0-13F435583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45AFAD-0312-88CA-6BB8-6C9E6356B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Varmaan/varmasti</a:t>
            </a:r>
          </a:p>
          <a:p>
            <a:pPr marL="0" indent="0">
              <a:buNone/>
            </a:pPr>
            <a:r>
              <a:rPr lang="fi-FI" dirty="0" err="1"/>
              <a:t>Probably</a:t>
            </a:r>
            <a:r>
              <a:rPr lang="fi-FI" dirty="0"/>
              <a:t>/for </a:t>
            </a:r>
            <a:r>
              <a:rPr lang="fi-FI" dirty="0" err="1"/>
              <a:t>certain</a:t>
            </a:r>
            <a:endParaRPr lang="fi-FI" dirty="0"/>
          </a:p>
          <a:p>
            <a:r>
              <a:rPr lang="fi-FI" dirty="0"/>
              <a:t>Oma</a:t>
            </a:r>
          </a:p>
          <a:p>
            <a:pPr marL="0" indent="0">
              <a:buNone/>
            </a:pPr>
            <a:r>
              <a:rPr lang="fi-FI" dirty="0" err="1"/>
              <a:t>Own</a:t>
            </a:r>
            <a:endParaRPr lang="fi-FI" dirty="0"/>
          </a:p>
          <a:p>
            <a:r>
              <a:rPr lang="fi-FI" dirty="0"/>
              <a:t>Ilmoitus</a:t>
            </a:r>
          </a:p>
          <a:p>
            <a:pPr marL="0" indent="0">
              <a:buNone/>
            </a:pPr>
            <a:r>
              <a:rPr lang="fi-FI" dirty="0" err="1"/>
              <a:t>Notice</a:t>
            </a:r>
            <a:endParaRPr lang="fi-FI" dirty="0"/>
          </a:p>
          <a:p>
            <a:r>
              <a:rPr lang="fi-FI" dirty="0"/>
              <a:t>Poissa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absent</a:t>
            </a:r>
            <a:endParaRPr lang="fi-FI" dirty="0"/>
          </a:p>
          <a:p>
            <a:r>
              <a:rPr lang="fi-FI" dirty="0"/>
              <a:t>Sairaus</a:t>
            </a:r>
          </a:p>
          <a:p>
            <a:pPr marL="0" indent="0">
              <a:buNone/>
            </a:pPr>
            <a:r>
              <a:rPr lang="fi-FI" dirty="0" err="1"/>
              <a:t>Sickness</a:t>
            </a:r>
            <a:r>
              <a:rPr lang="fi-FI" dirty="0"/>
              <a:t>, </a:t>
            </a:r>
            <a:r>
              <a:rPr lang="fi-FI" dirty="0" err="1"/>
              <a:t>illness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789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C7314-57B0-7651-2348-41D8FF33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E04266-2A4F-1E71-1B7F-933C9DF3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>
                <a:highlight>
                  <a:srgbClr val="FFFF00"/>
                </a:highlight>
              </a:rPr>
              <a:t>N </a:t>
            </a:r>
            <a:r>
              <a:rPr lang="fi-FI" dirty="0"/>
              <a:t>+ vuoksi</a:t>
            </a:r>
          </a:p>
          <a:p>
            <a:pPr marL="0" indent="0">
              <a:buNone/>
            </a:pPr>
            <a:r>
              <a:rPr lang="fi-FI" dirty="0"/>
              <a:t>N + for (Flunssa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vuoksi.)</a:t>
            </a:r>
          </a:p>
          <a:p>
            <a:r>
              <a:rPr lang="fi-FI" dirty="0" err="1"/>
              <a:t>Eiku</a:t>
            </a:r>
            <a:r>
              <a:rPr lang="fi-FI" dirty="0"/>
              <a:t>/Ei vaan…</a:t>
            </a:r>
          </a:p>
          <a:p>
            <a:pPr marL="0" indent="0">
              <a:buNone/>
            </a:pPr>
            <a:r>
              <a:rPr lang="fi-FI" dirty="0"/>
              <a:t>No, I…</a:t>
            </a:r>
          </a:p>
          <a:p>
            <a:r>
              <a:rPr lang="fi-FI" dirty="0" err="1"/>
              <a:t>Sit</a:t>
            </a:r>
            <a:r>
              <a:rPr lang="fi-FI" dirty="0"/>
              <a:t>/sitten</a:t>
            </a:r>
          </a:p>
          <a:p>
            <a:pPr marL="0" indent="0">
              <a:buNone/>
            </a:pPr>
            <a:r>
              <a:rPr lang="fi-FI" dirty="0" err="1"/>
              <a:t>Then</a:t>
            </a:r>
            <a:endParaRPr lang="fi-FI" dirty="0"/>
          </a:p>
          <a:p>
            <a:r>
              <a:rPr lang="fi-FI" dirty="0"/>
              <a:t>Ei mitään kiirettä.</a:t>
            </a:r>
          </a:p>
          <a:p>
            <a:pPr marL="0" indent="0">
              <a:buNone/>
            </a:pPr>
            <a:r>
              <a:rPr lang="fi-FI" dirty="0"/>
              <a:t>No </a:t>
            </a:r>
            <a:r>
              <a:rPr lang="fi-FI" dirty="0" err="1"/>
              <a:t>hurry</a:t>
            </a:r>
            <a:r>
              <a:rPr lang="fi-FI" dirty="0"/>
              <a:t>.</a:t>
            </a:r>
          </a:p>
          <a:p>
            <a:r>
              <a:rPr lang="fi-FI" dirty="0"/>
              <a:t>Levätä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rest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7905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DCBF62-E140-0999-30BE-A97100AB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B732D2-5092-C1EF-3614-CBF63124C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Rauha</a:t>
            </a:r>
          </a:p>
          <a:p>
            <a:pPr marL="0" indent="0">
              <a:buNone/>
            </a:pPr>
            <a:r>
              <a:rPr lang="fi-FI" dirty="0"/>
              <a:t>Peace</a:t>
            </a:r>
          </a:p>
          <a:p>
            <a:r>
              <a:rPr lang="fi-FI" dirty="0"/>
              <a:t>Yrittää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try</a:t>
            </a:r>
            <a:endParaRPr lang="fi-FI" dirty="0"/>
          </a:p>
          <a:p>
            <a:r>
              <a:rPr lang="fi-FI" dirty="0"/>
              <a:t>Järjestää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organise</a:t>
            </a:r>
            <a:endParaRPr lang="fi-FI" dirty="0"/>
          </a:p>
          <a:p>
            <a:r>
              <a:rPr lang="fi-FI" dirty="0"/>
              <a:t>Sijainen</a:t>
            </a:r>
          </a:p>
          <a:p>
            <a:pPr marL="0" indent="0">
              <a:buNone/>
            </a:pPr>
            <a:r>
              <a:rPr lang="fi-FI" dirty="0" err="1"/>
              <a:t>Substitute</a:t>
            </a:r>
            <a:endParaRPr lang="fi-FI" dirty="0"/>
          </a:p>
          <a:p>
            <a:r>
              <a:rPr lang="fi-FI" dirty="0"/>
              <a:t>Vuoro</a:t>
            </a:r>
          </a:p>
          <a:p>
            <a:pPr marL="0" indent="0">
              <a:buNone/>
            </a:pPr>
            <a:r>
              <a:rPr lang="fi-FI" dirty="0"/>
              <a:t>Shift</a:t>
            </a:r>
          </a:p>
          <a:p>
            <a:r>
              <a:rPr lang="fi-FI" dirty="0"/>
              <a:t>Pikaista paranemista!</a:t>
            </a:r>
          </a:p>
          <a:p>
            <a:pPr marL="0" indent="0">
              <a:buNone/>
            </a:pP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2250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34334-8337-87BB-075E-976DE77A0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7DEC78-75EC-31DC-0B15-84C5600E7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Hän on vilustunut. (vilustua)</a:t>
            </a:r>
          </a:p>
          <a:p>
            <a:r>
              <a:rPr lang="fi-FI" dirty="0"/>
              <a:t>Hänellä on yskä. (yskiä)</a:t>
            </a:r>
          </a:p>
          <a:p>
            <a:r>
              <a:rPr lang="fi-FI" dirty="0"/>
              <a:t>Hänellä on pää kipeä. Hänellä särkee päätä. (särkeä)</a:t>
            </a:r>
          </a:p>
          <a:p>
            <a:r>
              <a:rPr lang="fi-FI" dirty="0"/>
              <a:t>Käsi on murtunut. (murtua)</a:t>
            </a:r>
          </a:p>
          <a:p>
            <a:r>
              <a:rPr lang="fi-FI" dirty="0"/>
              <a:t>Krapula</a:t>
            </a:r>
          </a:p>
          <a:p>
            <a:endParaRPr lang="fi-FI" dirty="0"/>
          </a:p>
          <a:p>
            <a:r>
              <a:rPr lang="fi-FI" dirty="0"/>
              <a:t>Feli</a:t>
            </a:r>
            <a:r>
              <a:rPr lang="fi-FI" dirty="0">
                <a:highlight>
                  <a:srgbClr val="FFFF00"/>
                </a:highlight>
              </a:rPr>
              <a:t>x</a:t>
            </a:r>
            <a:r>
              <a:rPr lang="fi-FI" dirty="0"/>
              <a:t> + 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dirty="0"/>
              <a:t> + n</a:t>
            </a:r>
          </a:p>
          <a:p>
            <a:r>
              <a:rPr lang="fi-FI" dirty="0"/>
              <a:t>Selma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+ 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dirty="0"/>
              <a:t> + n</a:t>
            </a:r>
          </a:p>
          <a:p>
            <a:r>
              <a:rPr lang="fi-FI" dirty="0"/>
              <a:t>Silver</a:t>
            </a:r>
            <a:r>
              <a:rPr lang="fi-FI" b="1" dirty="0">
                <a:solidFill>
                  <a:srgbClr val="FF0000"/>
                </a:solidFill>
              </a:rPr>
              <a:t>i</a:t>
            </a:r>
            <a:r>
              <a:rPr lang="fi-FI" dirty="0"/>
              <a:t>n</a:t>
            </a:r>
          </a:p>
          <a:p>
            <a:r>
              <a:rPr lang="fi-FI" dirty="0"/>
              <a:t>Tehdä töitä = työskennellä</a:t>
            </a:r>
          </a:p>
          <a:p>
            <a:r>
              <a:rPr lang="fi-FI"/>
              <a:t>sijoittaa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89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49019C-E784-83D7-9C56-4745AF6D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05DED1-EF7C-778B-83EE-E3C463D68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Huono olo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feel</a:t>
            </a:r>
            <a:r>
              <a:rPr lang="fi-FI" dirty="0"/>
              <a:t> </a:t>
            </a:r>
            <a:r>
              <a:rPr lang="fi-FI" dirty="0" err="1"/>
              <a:t>bad</a:t>
            </a:r>
            <a:r>
              <a:rPr lang="fi-FI" dirty="0"/>
              <a:t>/</a:t>
            </a:r>
            <a:r>
              <a:rPr lang="fi-FI" dirty="0" err="1"/>
              <a:t>sick</a:t>
            </a:r>
            <a:endParaRPr lang="fi-FI" dirty="0"/>
          </a:p>
          <a:p>
            <a:r>
              <a:rPr lang="fi-FI" dirty="0"/>
              <a:t>Laahustaa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shuffle</a:t>
            </a:r>
            <a:r>
              <a:rPr lang="fi-FI" dirty="0"/>
              <a:t> </a:t>
            </a:r>
            <a:r>
              <a:rPr lang="fi-FI" dirty="0" err="1"/>
              <a:t>along</a:t>
            </a:r>
            <a:r>
              <a:rPr lang="fi-FI" dirty="0"/>
              <a:t> (kävellä hitaasti)</a:t>
            </a:r>
          </a:p>
          <a:p>
            <a:r>
              <a:rPr lang="fi-FI" dirty="0"/>
              <a:t>Jossa</a:t>
            </a:r>
          </a:p>
          <a:p>
            <a:pPr marL="0" indent="0">
              <a:buNone/>
            </a:pPr>
            <a:r>
              <a:rPr lang="fi-FI" dirty="0" err="1"/>
              <a:t>Where</a:t>
            </a:r>
            <a:r>
              <a:rPr lang="fi-FI" dirty="0"/>
              <a:t> (joka-&gt; missä? Jossa)</a:t>
            </a:r>
          </a:p>
          <a:p>
            <a:r>
              <a:rPr lang="fi-FI" dirty="0"/>
              <a:t>Kokeilla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try</a:t>
            </a:r>
            <a:r>
              <a:rPr lang="fi-FI" dirty="0"/>
              <a:t> out (yrittää)</a:t>
            </a:r>
          </a:p>
          <a:p>
            <a:r>
              <a:rPr lang="fi-FI" dirty="0"/>
              <a:t>Otsa</a:t>
            </a:r>
          </a:p>
          <a:p>
            <a:pPr marL="0" indent="0">
              <a:buNone/>
            </a:pPr>
            <a:r>
              <a:rPr lang="fi-FI" dirty="0" err="1"/>
              <a:t>forehead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9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129145-9FED-8CFC-AF72-EEEBC1096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3F9D45-F095-745C-F8C5-56FA75359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Tulikuuma</a:t>
            </a:r>
          </a:p>
          <a:p>
            <a:pPr marL="0" indent="0">
              <a:buNone/>
            </a:pPr>
            <a:r>
              <a:rPr lang="fi-FI" dirty="0" err="1"/>
              <a:t>Burning</a:t>
            </a:r>
            <a:r>
              <a:rPr lang="fi-FI" dirty="0"/>
              <a:t> </a:t>
            </a:r>
            <a:r>
              <a:rPr lang="fi-FI" dirty="0" err="1"/>
              <a:t>hot</a:t>
            </a:r>
            <a:r>
              <a:rPr lang="fi-FI" dirty="0"/>
              <a:t> (tosi kuuma)</a:t>
            </a:r>
          </a:p>
          <a:p>
            <a:r>
              <a:rPr lang="fi-FI" dirty="0"/>
              <a:t>Kuume</a:t>
            </a:r>
          </a:p>
          <a:p>
            <a:pPr marL="0" indent="0">
              <a:buNone/>
            </a:pPr>
            <a:r>
              <a:rPr lang="fi-FI" dirty="0"/>
              <a:t>Fever</a:t>
            </a:r>
          </a:p>
          <a:p>
            <a:r>
              <a:rPr lang="fi-FI" dirty="0"/>
              <a:t>Keittää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cook</a:t>
            </a:r>
            <a:endParaRPr lang="fi-FI" dirty="0"/>
          </a:p>
          <a:p>
            <a:r>
              <a:rPr lang="fi-FI" dirty="0"/>
              <a:t>Kuumemittari</a:t>
            </a:r>
          </a:p>
          <a:p>
            <a:pPr marL="0" indent="0">
              <a:buNone/>
            </a:pPr>
            <a:r>
              <a:rPr lang="fi-FI" dirty="0" err="1"/>
              <a:t>Medical</a:t>
            </a:r>
            <a:r>
              <a:rPr lang="fi-FI" dirty="0"/>
              <a:t> </a:t>
            </a:r>
            <a:r>
              <a:rPr lang="fi-FI" dirty="0" err="1"/>
              <a:t>thermometer</a:t>
            </a:r>
            <a:endParaRPr lang="fi-FI" dirty="0"/>
          </a:p>
          <a:p>
            <a:r>
              <a:rPr lang="fi-FI" dirty="0"/>
              <a:t>Lopulta</a:t>
            </a:r>
          </a:p>
          <a:p>
            <a:pPr marL="0" indent="0">
              <a:buNone/>
            </a:pPr>
            <a:r>
              <a:rPr lang="fi-FI" dirty="0" err="1"/>
              <a:t>finally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1916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C290F-04C1-9653-0AF1-6CD4BF559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D37159-0D81-7030-5B49-C357B0CA9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Löytää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(Löysin puhelimen lauku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.)</a:t>
            </a:r>
          </a:p>
          <a:p>
            <a:r>
              <a:rPr lang="fi-FI" dirty="0"/>
              <a:t>Etsiä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search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(Etsin avainta auto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.)</a:t>
            </a:r>
          </a:p>
          <a:p>
            <a:r>
              <a:rPr lang="fi-FI" dirty="0"/>
              <a:t>Terveyskeskus</a:t>
            </a:r>
          </a:p>
          <a:p>
            <a:pPr marL="0" indent="0">
              <a:buNone/>
            </a:pPr>
            <a:r>
              <a:rPr lang="fi-FI" dirty="0"/>
              <a:t>Health </a:t>
            </a:r>
            <a:r>
              <a:rPr lang="fi-FI" dirty="0" err="1"/>
              <a:t>centre</a:t>
            </a:r>
            <a:endParaRPr lang="fi-FI" dirty="0"/>
          </a:p>
          <a:p>
            <a:r>
              <a:rPr lang="fi-FI" dirty="0"/>
              <a:t>Verkkosivut</a:t>
            </a:r>
          </a:p>
          <a:p>
            <a:pPr marL="0" indent="0">
              <a:buNone/>
            </a:pPr>
            <a:r>
              <a:rPr lang="fi-FI" dirty="0" err="1"/>
              <a:t>Website</a:t>
            </a:r>
            <a:endParaRPr lang="fi-FI" dirty="0"/>
          </a:p>
          <a:p>
            <a:r>
              <a:rPr lang="fi-FI" dirty="0"/>
              <a:t>Ajanvaraus</a:t>
            </a:r>
          </a:p>
          <a:p>
            <a:pPr marL="0" indent="0">
              <a:buNone/>
            </a:pPr>
            <a:r>
              <a:rPr lang="fi-FI" dirty="0" err="1"/>
              <a:t>Appointment</a:t>
            </a:r>
            <a:r>
              <a:rPr lang="fi-FI" dirty="0"/>
              <a:t> (varata aika)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01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A36AC2-0432-1B1A-A1DF-DDAD74CF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E12D98-F669-71B6-E4CB-1629953F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Aika</a:t>
            </a:r>
          </a:p>
          <a:p>
            <a:pPr marL="0" indent="0">
              <a:buNone/>
            </a:pPr>
            <a:r>
              <a:rPr lang="fi-FI" dirty="0"/>
              <a:t>Time</a:t>
            </a:r>
          </a:p>
          <a:p>
            <a:r>
              <a:rPr lang="fi-FI" dirty="0"/>
              <a:t>Lääkäri</a:t>
            </a:r>
          </a:p>
          <a:p>
            <a:pPr marL="0" indent="0">
              <a:buNone/>
            </a:pPr>
            <a:r>
              <a:rPr lang="fi-FI" dirty="0" err="1"/>
              <a:t>Doctor</a:t>
            </a:r>
            <a:endParaRPr lang="fi-FI" dirty="0"/>
          </a:p>
          <a:p>
            <a:r>
              <a:rPr lang="fi-FI" dirty="0"/>
              <a:t>Käy istumaan.</a:t>
            </a:r>
          </a:p>
          <a:p>
            <a:pPr marL="0" indent="0">
              <a:buNone/>
            </a:pPr>
            <a:r>
              <a:rPr lang="fi-FI" dirty="0" err="1"/>
              <a:t>Please</a:t>
            </a:r>
            <a:r>
              <a:rPr lang="fi-FI" dirty="0"/>
              <a:t>,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seat</a:t>
            </a:r>
            <a:r>
              <a:rPr lang="fi-FI" dirty="0"/>
              <a:t>.</a:t>
            </a:r>
          </a:p>
          <a:p>
            <a:r>
              <a:rPr lang="fi-FI" dirty="0"/>
              <a:t>Miten = kuinka?</a:t>
            </a:r>
          </a:p>
          <a:p>
            <a:pPr marL="0" indent="0">
              <a:buNone/>
            </a:pPr>
            <a:r>
              <a:rPr lang="fi-FI" dirty="0"/>
              <a:t>How?</a:t>
            </a:r>
          </a:p>
          <a:p>
            <a:r>
              <a:rPr lang="fi-FI" dirty="0" err="1"/>
              <a:t>hirvee</a:t>
            </a:r>
            <a:r>
              <a:rPr lang="fi-FI" dirty="0"/>
              <a:t>=hirveä</a:t>
            </a:r>
          </a:p>
          <a:p>
            <a:pPr marL="0" indent="0">
              <a:buNone/>
            </a:pPr>
            <a:r>
              <a:rPr lang="fi-FI" dirty="0" err="1"/>
              <a:t>awful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03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A71D01-5A5F-C3ED-8221-FF85BF2B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7FED97-0709-7AFD-356E-DF1AD43A0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Hirveen </a:t>
            </a:r>
            <a:r>
              <a:rPr lang="fi-FI" dirty="0" err="1"/>
              <a:t>kipee</a:t>
            </a:r>
            <a:r>
              <a:rPr lang="fi-FI" dirty="0"/>
              <a:t> = todella kipeä</a:t>
            </a:r>
          </a:p>
          <a:p>
            <a:pPr marL="0" indent="0">
              <a:buNone/>
            </a:pP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painful</a:t>
            </a:r>
            <a:endParaRPr lang="fi-FI" dirty="0"/>
          </a:p>
          <a:p>
            <a:r>
              <a:rPr lang="fi-FI" dirty="0"/>
              <a:t>Kamala</a:t>
            </a:r>
          </a:p>
          <a:p>
            <a:pPr marL="0" indent="0">
              <a:buNone/>
            </a:pPr>
            <a:r>
              <a:rPr lang="fi-FI" dirty="0" err="1"/>
              <a:t>Awful</a:t>
            </a:r>
            <a:endParaRPr lang="fi-FI" dirty="0"/>
          </a:p>
          <a:p>
            <a:r>
              <a:rPr lang="fi-FI" dirty="0"/>
              <a:t>Päänsärky</a:t>
            </a:r>
          </a:p>
          <a:p>
            <a:pPr marL="0" indent="0">
              <a:buNone/>
            </a:pPr>
            <a:r>
              <a:rPr lang="fi-FI" dirty="0" err="1"/>
              <a:t>Headache</a:t>
            </a:r>
            <a:endParaRPr lang="fi-FI" dirty="0"/>
          </a:p>
          <a:p>
            <a:r>
              <a:rPr lang="fi-FI" dirty="0"/>
              <a:t>Oire</a:t>
            </a:r>
          </a:p>
          <a:p>
            <a:pPr marL="0" indent="0">
              <a:buNone/>
            </a:pPr>
            <a:r>
              <a:rPr lang="fi-FI" dirty="0" err="1"/>
              <a:t>Symptom</a:t>
            </a:r>
            <a:endParaRPr lang="fi-FI" dirty="0"/>
          </a:p>
          <a:p>
            <a:r>
              <a:rPr lang="fi-FI" dirty="0"/>
              <a:t>Kurkkukipu</a:t>
            </a:r>
          </a:p>
          <a:p>
            <a:pPr marL="0" indent="0">
              <a:buNone/>
            </a:pPr>
            <a:r>
              <a:rPr lang="fi-FI" dirty="0" err="1"/>
              <a:t>Sore</a:t>
            </a:r>
            <a:r>
              <a:rPr lang="fi-FI" dirty="0"/>
              <a:t> </a:t>
            </a:r>
            <a:r>
              <a:rPr lang="fi-FI" dirty="0" err="1"/>
              <a:t>throat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024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0104F3-67E5-86B0-F699-08455549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01D1C1-80DF-DD7E-A963-DD9A145E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Keuhkot</a:t>
            </a:r>
          </a:p>
          <a:p>
            <a:pPr marL="0" indent="0">
              <a:buNone/>
            </a:pPr>
            <a:r>
              <a:rPr lang="fi-FI" dirty="0" err="1"/>
              <a:t>Lungs</a:t>
            </a:r>
            <a:endParaRPr lang="fi-FI" dirty="0"/>
          </a:p>
          <a:p>
            <a:r>
              <a:rPr lang="fi-FI" dirty="0"/>
              <a:t>Nostaa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lift</a:t>
            </a:r>
            <a:endParaRPr lang="fi-FI" dirty="0"/>
          </a:p>
          <a:p>
            <a:r>
              <a:rPr lang="fi-FI" dirty="0"/>
              <a:t>Hengittää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breath</a:t>
            </a:r>
            <a:endParaRPr lang="fi-FI" dirty="0"/>
          </a:p>
          <a:p>
            <a:r>
              <a:rPr lang="fi-FI" dirty="0"/>
              <a:t>Olla kunnossa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okay</a:t>
            </a:r>
            <a:endParaRPr lang="fi-FI" dirty="0"/>
          </a:p>
          <a:p>
            <a:r>
              <a:rPr lang="fi-FI" dirty="0"/>
              <a:t>Kurkku</a:t>
            </a:r>
          </a:p>
          <a:p>
            <a:pPr marL="0" indent="0">
              <a:buNone/>
            </a:pPr>
            <a:r>
              <a:rPr lang="fi-FI" dirty="0" err="1"/>
              <a:t>throat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983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F0DDC4-0B38-1425-1675-F08A0421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2B622C-9193-C3AA-3D95-2CD42BE78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Tosiaan</a:t>
            </a:r>
          </a:p>
          <a:p>
            <a:pPr marL="0" indent="0">
              <a:buNone/>
            </a:pPr>
            <a:r>
              <a:rPr lang="fi-FI" dirty="0" err="1"/>
              <a:t>Indeed</a:t>
            </a:r>
            <a:endParaRPr lang="fi-FI" dirty="0"/>
          </a:p>
          <a:p>
            <a:r>
              <a:rPr lang="fi-FI" dirty="0"/>
              <a:t>Turvonnut</a:t>
            </a:r>
          </a:p>
          <a:p>
            <a:pPr marL="0" indent="0">
              <a:buNone/>
            </a:pPr>
            <a:r>
              <a:rPr lang="fi-FI" dirty="0" err="1"/>
              <a:t>Swollen</a:t>
            </a:r>
            <a:r>
              <a:rPr lang="fi-FI" dirty="0"/>
              <a:t> (turvota)</a:t>
            </a:r>
          </a:p>
          <a:p>
            <a:r>
              <a:rPr lang="fi-FI" dirty="0"/>
              <a:t>Sattua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hurt</a:t>
            </a:r>
            <a:r>
              <a:rPr lang="fi-FI" dirty="0"/>
              <a:t> + </a:t>
            </a:r>
            <a:r>
              <a:rPr lang="fi-FI" dirty="0" err="1"/>
              <a:t>somewhere</a:t>
            </a:r>
            <a:r>
              <a:rPr lang="fi-FI" dirty="0"/>
              <a:t> (Kurkku</a:t>
            </a:r>
            <a:r>
              <a:rPr lang="fi-FI" dirty="0">
                <a:highlight>
                  <a:srgbClr val="FFFF00"/>
                </a:highlight>
              </a:rPr>
              <a:t>un</a:t>
            </a:r>
            <a:r>
              <a:rPr lang="fi-FI" dirty="0"/>
              <a:t> sattuu.)</a:t>
            </a:r>
          </a:p>
          <a:p>
            <a:r>
              <a:rPr lang="fi-FI" dirty="0"/>
              <a:t>Vasen puoli</a:t>
            </a:r>
          </a:p>
          <a:p>
            <a:pPr marL="0" indent="0">
              <a:buNone/>
            </a:pPr>
            <a:r>
              <a:rPr lang="fi-FI" dirty="0" err="1"/>
              <a:t>Left</a:t>
            </a:r>
            <a:r>
              <a:rPr lang="fi-FI" dirty="0"/>
              <a:t> side</a:t>
            </a:r>
          </a:p>
          <a:p>
            <a:r>
              <a:rPr lang="fi-FI" dirty="0"/>
              <a:t>Virustauti</a:t>
            </a:r>
          </a:p>
          <a:p>
            <a:pPr marL="0" indent="0">
              <a:buNone/>
            </a:pPr>
            <a:r>
              <a:rPr lang="fi-FI" dirty="0" err="1"/>
              <a:t>Viral</a:t>
            </a:r>
            <a:r>
              <a:rPr lang="fi-FI" dirty="0"/>
              <a:t> </a:t>
            </a:r>
            <a:r>
              <a:rPr lang="fi-FI" dirty="0" err="1"/>
              <a:t>disease</a:t>
            </a:r>
            <a:endParaRPr lang="fi-FI" dirty="0"/>
          </a:p>
          <a:p>
            <a:r>
              <a:rPr lang="fi-FI" dirty="0"/>
              <a:t>Parantua itsestään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heal</a:t>
            </a:r>
            <a:r>
              <a:rPr lang="fi-FI" dirty="0"/>
              <a:t> on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own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6604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BB4C4-13FD-5E40-1A06-351ADD03D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866B7-4ACE-61B8-7121-CB24A414C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Särkylääke</a:t>
            </a:r>
          </a:p>
          <a:p>
            <a:pPr marL="0" indent="0">
              <a:buNone/>
            </a:pPr>
            <a:r>
              <a:rPr lang="fi-FI" dirty="0"/>
              <a:t>Pain </a:t>
            </a:r>
            <a:r>
              <a:rPr lang="fi-FI" dirty="0" err="1"/>
              <a:t>reliever</a:t>
            </a:r>
            <a:endParaRPr lang="fi-FI" dirty="0"/>
          </a:p>
          <a:p>
            <a:r>
              <a:rPr lang="fi-FI" dirty="0"/>
              <a:t>Alentaa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lower</a:t>
            </a:r>
            <a:r>
              <a:rPr lang="fi-FI" dirty="0"/>
              <a:t>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  <a:r>
              <a:rPr lang="fi-FI" dirty="0"/>
              <a:t> (alentaa kuume</a:t>
            </a:r>
            <a:r>
              <a:rPr lang="fi-FI" dirty="0">
                <a:highlight>
                  <a:srgbClr val="FFFF00"/>
                </a:highlight>
              </a:rPr>
              <a:t>tta</a:t>
            </a:r>
            <a:r>
              <a:rPr lang="fi-FI" dirty="0"/>
              <a:t>)</a:t>
            </a:r>
          </a:p>
          <a:p>
            <a:r>
              <a:rPr lang="fi-FI" dirty="0"/>
              <a:t>Lähete</a:t>
            </a:r>
          </a:p>
          <a:p>
            <a:pPr marL="0" indent="0">
              <a:buNone/>
            </a:pPr>
            <a:r>
              <a:rPr lang="fi-FI" dirty="0" err="1"/>
              <a:t>Referral</a:t>
            </a:r>
            <a:r>
              <a:rPr lang="fi-FI" dirty="0"/>
              <a:t> (lähettää)</a:t>
            </a:r>
          </a:p>
          <a:p>
            <a:r>
              <a:rPr lang="fi-FI" dirty="0"/>
              <a:t>Labra = laboratorio</a:t>
            </a:r>
          </a:p>
          <a:p>
            <a:pPr marL="0" indent="0">
              <a:buNone/>
            </a:pPr>
            <a:r>
              <a:rPr lang="fi-FI" dirty="0" err="1"/>
              <a:t>Lab</a:t>
            </a:r>
            <a:endParaRPr lang="fi-FI" dirty="0"/>
          </a:p>
          <a:p>
            <a:r>
              <a:rPr lang="fi-FI" dirty="0"/>
              <a:t>Bakteeritulehdus</a:t>
            </a:r>
          </a:p>
          <a:p>
            <a:pPr marL="0" indent="0">
              <a:buNone/>
            </a:pPr>
            <a:r>
              <a:rPr lang="fi-FI" dirty="0" err="1"/>
              <a:t>Bacterial</a:t>
            </a:r>
            <a:r>
              <a:rPr lang="fi-FI" dirty="0"/>
              <a:t> </a:t>
            </a:r>
            <a:r>
              <a:rPr lang="fi-FI" dirty="0" err="1"/>
              <a:t>infection</a:t>
            </a:r>
            <a:endParaRPr lang="fi-FI" dirty="0"/>
          </a:p>
          <a:p>
            <a:r>
              <a:rPr lang="fi-FI" dirty="0"/>
              <a:t>Antibioottikuuri</a:t>
            </a:r>
          </a:p>
          <a:p>
            <a:pPr marL="0" indent="0">
              <a:buNone/>
            </a:pPr>
            <a:r>
              <a:rPr lang="fi-FI" dirty="0"/>
              <a:t>Antibiotic </a:t>
            </a:r>
            <a:r>
              <a:rPr lang="fi-FI" dirty="0" err="1"/>
              <a:t>treatment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574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407</Words>
  <Application>Microsoft Office PowerPoint</Application>
  <PresentationFormat>Laajakuva</PresentationFormat>
  <Paragraphs>155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Office-teema</vt:lpstr>
      <vt:lpstr>Sanat kappale 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13</cp:revision>
  <dcterms:created xsi:type="dcterms:W3CDTF">2024-10-01T18:21:53Z</dcterms:created>
  <dcterms:modified xsi:type="dcterms:W3CDTF">2025-09-25T15:23:24Z</dcterms:modified>
</cp:coreProperties>
</file>