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7C7450-EB62-4D19-87F7-6085358E6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NESESSIIVIVERBIT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10CEB6-6FDB-49A8-96CF-191F81EE8E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>
                <a:solidFill>
                  <a:schemeClr val="tx1"/>
                </a:solidFill>
                <a:highlight>
                  <a:srgbClr val="FFFF00"/>
                </a:highlight>
              </a:rPr>
              <a:t>N</a:t>
            </a:r>
            <a:r>
              <a:rPr lang="fi-FI" b="1" dirty="0">
                <a:solidFill>
                  <a:schemeClr val="tx1"/>
                </a:solidFill>
              </a:rPr>
              <a:t> + Täytyy/pitää/on pakko/ ei tarvitse + verbi</a:t>
            </a:r>
          </a:p>
        </p:txBody>
      </p:sp>
    </p:spTree>
    <p:extLst>
      <p:ext uri="{BB962C8B-B14F-4D97-AF65-F5344CB8AC3E}">
        <p14:creationId xmlns:p14="http://schemas.microsoft.com/office/powerpoint/2010/main" val="99741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BBC65983-5A06-457F-B700-2A7B1A654B23}"/>
              </a:ext>
            </a:extLst>
          </p:cNvPr>
          <p:cNvSpPr/>
          <p:nvPr/>
        </p:nvSpPr>
        <p:spPr>
          <a:xfrm>
            <a:off x="657138" y="597527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fi-FI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Nesessiivilauseet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ilmaisevat, että subjekti</a:t>
            </a:r>
            <a:r>
              <a:rPr lang="fi-FI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täytyy 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pitää </a:t>
            </a:r>
          </a:p>
          <a:p>
            <a:pPr>
              <a:spcAft>
                <a:spcPts val="0"/>
              </a:spcAft>
            </a:pP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pakko 				</a:t>
            </a:r>
            <a:r>
              <a:rPr lang="fi-FI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TEHDÄ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jotakin			</a:t>
            </a:r>
          </a:p>
          <a:p>
            <a:pPr>
              <a:spcAft>
                <a:spcPts val="0"/>
              </a:spcAft>
            </a:pPr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ei tarvitse</a:t>
            </a:r>
          </a:p>
          <a:p>
            <a:pPr>
              <a:spcAft>
                <a:spcPts val="0"/>
              </a:spcAft>
            </a:pPr>
            <a:endParaRPr lang="fi-FI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Jaana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täytyy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lukea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kirja.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Minu</a:t>
            </a:r>
            <a:r>
              <a:rPr lang="fi-FI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pitää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pestä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vaatteet.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Opiskelija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pakko </a:t>
            </a:r>
            <a:r>
              <a:rPr lang="fi-FI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kirjoittaa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teksti.</a:t>
            </a:r>
          </a:p>
          <a:p>
            <a:pPr>
              <a:spcAft>
                <a:spcPts val="0"/>
              </a:spcAft>
            </a:pP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Mummo</a:t>
            </a:r>
            <a:r>
              <a:rPr lang="fi-FI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ei tarvitse </a:t>
            </a:r>
            <a:r>
              <a:rPr lang="fi-FI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opettaa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koulussa.</a:t>
            </a:r>
          </a:p>
          <a:p>
            <a:pPr>
              <a:spcAft>
                <a:spcPts val="0"/>
              </a:spcAft>
            </a:pPr>
            <a:endParaRPr lang="fi-F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SUBJEKTI ON 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GENETIIVISSÄ (-N)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NESESSIIVIVERBI ON 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HÄN-MUODOSSA (täytyy, pitää on pakko, ei tarvitse)</a:t>
            </a: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TOINEN VERBI ON </a:t>
            </a:r>
            <a:r>
              <a:rPr lang="fi-FI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PERUSMUODOSSA</a:t>
            </a:r>
          </a:p>
        </p:txBody>
      </p:sp>
    </p:spTree>
    <p:extLst>
      <p:ext uri="{BB962C8B-B14F-4D97-AF65-F5344CB8AC3E}">
        <p14:creationId xmlns:p14="http://schemas.microsoft.com/office/powerpoint/2010/main" val="2570091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F74596-0978-68BB-975A-787368A62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217FB9-A31D-93BB-4E1D-7505EBB02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>
                <a:solidFill>
                  <a:schemeClr val="tx1"/>
                </a:solidFill>
              </a:rPr>
              <a:t>Persoonapronominien genetiivimuodot</a:t>
            </a:r>
          </a:p>
          <a:p>
            <a:endParaRPr lang="fi-FI" sz="2000" dirty="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Minä: minu</a:t>
            </a:r>
            <a:r>
              <a:rPr lang="fi-FI" sz="2000" dirty="0">
                <a:solidFill>
                  <a:schemeClr val="tx1"/>
                </a:solidFill>
                <a:highlight>
                  <a:srgbClr val="FFFF00"/>
                </a:highlight>
              </a:rPr>
              <a:t>n</a:t>
            </a:r>
          </a:p>
          <a:p>
            <a:r>
              <a:rPr lang="fi-FI" sz="2000" dirty="0">
                <a:solidFill>
                  <a:schemeClr val="tx1"/>
                </a:solidFill>
              </a:rPr>
              <a:t>Sinä: sinu</a:t>
            </a:r>
            <a:r>
              <a:rPr lang="fi-FI" sz="2000" dirty="0">
                <a:solidFill>
                  <a:schemeClr val="tx1"/>
                </a:solidFill>
                <a:highlight>
                  <a:srgbClr val="FFFF00"/>
                </a:highlight>
              </a:rPr>
              <a:t>n</a:t>
            </a:r>
          </a:p>
          <a:p>
            <a:r>
              <a:rPr lang="fi-FI" sz="2000" dirty="0">
                <a:solidFill>
                  <a:schemeClr val="tx1"/>
                </a:solidFill>
              </a:rPr>
              <a:t>Hän: häne</a:t>
            </a:r>
            <a:r>
              <a:rPr lang="fi-FI" sz="2000" dirty="0">
                <a:solidFill>
                  <a:schemeClr val="tx1"/>
                </a:solidFill>
                <a:highlight>
                  <a:srgbClr val="FFFF00"/>
                </a:highlight>
              </a:rPr>
              <a:t>n</a:t>
            </a:r>
          </a:p>
          <a:p>
            <a:r>
              <a:rPr lang="fi-FI" sz="2000" dirty="0">
                <a:solidFill>
                  <a:schemeClr val="tx1"/>
                </a:solidFill>
              </a:rPr>
              <a:t>Me: meidä</a:t>
            </a:r>
            <a:r>
              <a:rPr lang="fi-FI" sz="2000" dirty="0">
                <a:solidFill>
                  <a:schemeClr val="tx1"/>
                </a:solidFill>
                <a:highlight>
                  <a:srgbClr val="FFFF00"/>
                </a:highlight>
              </a:rPr>
              <a:t>n</a:t>
            </a:r>
          </a:p>
          <a:p>
            <a:r>
              <a:rPr lang="fi-FI" sz="2000" dirty="0">
                <a:solidFill>
                  <a:schemeClr val="tx1"/>
                </a:solidFill>
              </a:rPr>
              <a:t>Te: teidä</a:t>
            </a:r>
            <a:r>
              <a:rPr lang="fi-FI" sz="2000" dirty="0">
                <a:solidFill>
                  <a:schemeClr val="tx1"/>
                </a:solidFill>
                <a:highlight>
                  <a:srgbClr val="FFFF00"/>
                </a:highlight>
              </a:rPr>
              <a:t>n</a:t>
            </a:r>
          </a:p>
          <a:p>
            <a:r>
              <a:rPr lang="fi-FI" sz="2000" dirty="0">
                <a:solidFill>
                  <a:schemeClr val="tx1"/>
                </a:solidFill>
              </a:rPr>
              <a:t>He: heidä</a:t>
            </a:r>
            <a:r>
              <a:rPr lang="fi-FI" sz="2000" dirty="0">
                <a:solidFill>
                  <a:schemeClr val="tx1"/>
                </a:solidFill>
                <a:highlight>
                  <a:srgbClr val="FFFF00"/>
                </a:highlight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48411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359</TotalTime>
  <Words>100</Words>
  <Application>Microsoft Office PowerPoint</Application>
  <PresentationFormat>Laajakuva</PresentationFormat>
  <Paragraphs>26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Pinta</vt:lpstr>
      <vt:lpstr>NESESSIIVIVERBIT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NESESSIIVILAUSEET</dc:title>
  <dc:creator>Eloranta Niina</dc:creator>
  <cp:lastModifiedBy>Eloranta Niina</cp:lastModifiedBy>
  <cp:revision>10</cp:revision>
  <dcterms:created xsi:type="dcterms:W3CDTF">2020-03-18T12:28:49Z</dcterms:created>
  <dcterms:modified xsi:type="dcterms:W3CDTF">2025-09-23T11:21:36Z</dcterms:modified>
</cp:coreProperties>
</file>