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E85AF0-2D07-2EB5-C5D7-327460948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4FFAA9B-2837-7E31-F704-203041F6D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37052F-E2D4-CF2E-1537-B5C9B5D86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4117F8-1889-1CD2-CD28-D6B72953C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1FD2A8-2BF9-CF10-63D4-8867F08C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626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06EA63-2F91-0ADC-9E54-BE2771B57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0C4AEBF-031C-735D-BCC8-94FD9AF3F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7A465C-B22F-D8A6-541A-530D3B21B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A1DB5E-8282-7E0B-CDB8-1A6D38C83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42DDA6-86A2-7B1F-2106-64D55F5C8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69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3BF3CFB-9BC0-48C3-3D52-A0A1911C0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B98DA39-7ED3-E258-9018-43644DC20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F17913-6755-9B8E-8799-ECA1B3863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23057E-4ACF-5A28-338E-58F1821E2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032B4F-C474-F76D-DD30-BEDDAD279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4165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ECF56A-098F-1189-0BB7-2B42F321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9F851F-CC51-30E6-9259-8CA2F14A7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EC4F3B-FC9A-9D12-F36A-BD7F73348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BB2351-C24D-85A4-0425-61B4CA9F8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0B40F69-54BE-F4E9-693B-2DC1E91B1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6606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CBABF3-5D19-272C-D4AF-DDD90E9FC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57D81A-C867-8BEF-8046-5A5FC657A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9FBF91-6722-F2D1-68FD-665382B50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A36AC4-9A56-1558-BA0F-47C10AD62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C066D2A-3297-612F-A4DF-D4AC22A18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596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CA8984-2E13-5E1D-D84F-90D698B30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E1211A-B2A2-C6F2-3F65-F930FD6C6C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DC00CE-562B-3CF0-C8D6-67603550C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A8DAEC3-851F-BDB1-8EE4-D9D7B94F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A2B06B-E3AC-E277-5FD3-7B29F6128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DC2B692-597A-C0B4-D413-37E840F5D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0311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6A43DC-FA19-4DA6-15AC-F659ABF03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00BBEC-B87F-E870-1810-210B43E64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9CD198D-D484-58C6-40E5-E63BE434F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DF88C95-2470-922F-BA76-ACC5A4810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AAAC028-01D2-5A53-CC91-70E754F143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ED16F84-33EA-01C7-B427-613FE40B6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8955994-0F14-15DC-3DFB-5B48509E5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CA2FBE1-44BA-0218-D1AB-73E085EE6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179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A37D61-ECC9-4F6D-65DC-5E4AF2385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3A7D5D1-30DF-8B56-2F13-176061655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DFBC190-50AD-E2D9-0683-A0BAF21A0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887A3F9-9C0B-100B-308D-9E0AEC823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32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973A64D-F401-7285-77DA-3F8883A6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79A0F74-1667-75F2-DBAA-D57A4D2D0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0999B76-9C83-2315-55FC-AFD15D242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9717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8733C4-62E8-9614-3019-BF7F00E9C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D3DDFA-79A9-E13C-A002-EA2E3F3F3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34F7563-7439-F85C-2B80-4CD2B7F8A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014B5E-656B-122A-D5E0-6110C8430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5FE53A5-623B-FFE7-5116-9E61A435B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066E27-CDEE-D6A6-E024-C498AC43F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249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E3F3C4-324B-96E2-3C2A-602CCB85E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4A1BDC8-D395-3BD9-C377-9DC826C67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A7EBB19-6209-CDE0-532A-9F2923444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54A39C-7D45-9F9A-B161-3956A4A18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F1F86D-51CE-D84E-39B2-43D0D1356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04C7D79-57BF-41CF-B767-3471F07B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694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76AC958-524C-2CE0-14D9-D5B0599A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81FDAAA-9AB6-8A63-495D-F50019609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D1186A-1A23-E10B-F35A-951FC1869A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55489B-AD67-4818-9BB1-C9408BD9C059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D5F28D-1DA7-8623-106B-0A7DEE1DA9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5F12E1-0CE7-3C85-6ABC-54071A39F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10A720-70DF-4FEC-9208-229B011CA9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82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D338E1-1D5F-689A-1483-FE4AE227DC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Miten sinä voit?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C3AB782-F11C-F9F6-4E39-A653D0837F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50</a:t>
            </a:r>
          </a:p>
        </p:txBody>
      </p:sp>
    </p:spTree>
    <p:extLst>
      <p:ext uri="{BB962C8B-B14F-4D97-AF65-F5344CB8AC3E}">
        <p14:creationId xmlns:p14="http://schemas.microsoft.com/office/powerpoint/2010/main" val="203163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EED4EB-183C-8AFF-E038-61D8A581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0EFA2D-0AFC-24BD-EFE4-BCC638622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Mikä sinu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/</a:t>
            </a:r>
            <a:r>
              <a:rPr lang="fi-FI" dirty="0" err="1"/>
              <a:t>su</a:t>
            </a:r>
            <a:r>
              <a:rPr lang="fi-FI" dirty="0" err="1">
                <a:highlight>
                  <a:srgbClr val="FFFF00"/>
                </a:highlight>
              </a:rPr>
              <a:t>lla</a:t>
            </a:r>
            <a:r>
              <a:rPr lang="fi-FI" dirty="0"/>
              <a:t> on?</a:t>
            </a:r>
          </a:p>
          <a:p>
            <a:pPr marL="0" indent="0">
              <a:buNone/>
            </a:pPr>
            <a:r>
              <a:rPr lang="fi-FI" dirty="0"/>
              <a:t>Is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okay</a:t>
            </a:r>
            <a:r>
              <a:rPr lang="fi-FI" dirty="0"/>
              <a:t>?</a:t>
            </a:r>
          </a:p>
          <a:p>
            <a:r>
              <a:rPr lang="fi-FI" dirty="0"/>
              <a:t>Oletko/</a:t>
            </a:r>
            <a:r>
              <a:rPr lang="fi-FI" dirty="0" err="1"/>
              <a:t>Ooks</a:t>
            </a:r>
            <a:r>
              <a:rPr lang="fi-FI" dirty="0"/>
              <a:t> </a:t>
            </a:r>
            <a:r>
              <a:rPr lang="fi-FI" dirty="0" err="1"/>
              <a:t>sä</a:t>
            </a:r>
            <a:r>
              <a:rPr lang="fi-FI" dirty="0"/>
              <a:t> kunnossa?</a:t>
            </a:r>
          </a:p>
          <a:p>
            <a:pPr marL="0" indent="0">
              <a:buNone/>
            </a:pP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okay</a:t>
            </a:r>
            <a:r>
              <a:rPr lang="fi-FI" dirty="0"/>
              <a:t>/</a:t>
            </a:r>
            <a:r>
              <a:rPr lang="fi-FI" dirty="0" err="1"/>
              <a:t>alright</a:t>
            </a:r>
            <a:r>
              <a:rPr lang="fi-FI" dirty="0"/>
              <a:t>?</a:t>
            </a:r>
          </a:p>
          <a:p>
            <a:r>
              <a:rPr lang="fi-FI" dirty="0"/>
              <a:t>Miten sinä/</a:t>
            </a:r>
            <a:r>
              <a:rPr lang="fi-FI" dirty="0" err="1"/>
              <a:t>sä</a:t>
            </a:r>
            <a:r>
              <a:rPr lang="fi-FI" dirty="0"/>
              <a:t> voit?</a:t>
            </a:r>
          </a:p>
          <a:p>
            <a:pPr marL="0" indent="0">
              <a:buNone/>
            </a:pPr>
            <a:r>
              <a:rPr lang="fi-FI" dirty="0"/>
              <a:t>How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doing</a:t>
            </a:r>
            <a:r>
              <a:rPr lang="fi-FI" dirty="0"/>
              <a:t>/</a:t>
            </a:r>
            <a:r>
              <a:rPr lang="fi-FI" dirty="0" err="1"/>
              <a:t>feeling</a:t>
            </a:r>
            <a:r>
              <a:rPr lang="fi-FI" dirty="0"/>
              <a:t>?</a:t>
            </a:r>
          </a:p>
          <a:p>
            <a:r>
              <a:rPr lang="fi-FI" dirty="0"/>
              <a:t>Mikä (sinulla/</a:t>
            </a:r>
            <a:r>
              <a:rPr lang="fi-FI" dirty="0" err="1"/>
              <a:t>sulla</a:t>
            </a:r>
            <a:r>
              <a:rPr lang="fi-FI" dirty="0"/>
              <a:t>) on hätänä?</a:t>
            </a:r>
          </a:p>
          <a:p>
            <a:pPr marL="0" indent="0">
              <a:buNone/>
            </a:pPr>
            <a:r>
              <a:rPr lang="fi-FI" dirty="0" err="1"/>
              <a:t>What´s</a:t>
            </a:r>
            <a:r>
              <a:rPr lang="fi-FI" dirty="0"/>
              <a:t> </a:t>
            </a:r>
            <a:r>
              <a:rPr lang="fi-FI" dirty="0" err="1"/>
              <a:t>wrong</a:t>
            </a:r>
            <a:r>
              <a:rPr lang="fi-FI" dirty="0"/>
              <a:t>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538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5D5F02-D9E1-0B61-4394-1B045F86D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0DFEEF-3FD0-E161-714B-3CFF30A0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Minu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/Mu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 on…</a:t>
            </a:r>
          </a:p>
          <a:p>
            <a:r>
              <a:rPr lang="fi-FI" dirty="0"/>
              <a:t>Flunssa</a:t>
            </a:r>
          </a:p>
          <a:p>
            <a:pPr marL="0" indent="0">
              <a:buNone/>
            </a:pPr>
            <a:r>
              <a:rPr lang="fi-FI" dirty="0" err="1"/>
              <a:t>Flu</a:t>
            </a:r>
            <a:endParaRPr lang="fi-FI" dirty="0"/>
          </a:p>
          <a:p>
            <a:r>
              <a:rPr lang="fi-FI" dirty="0"/>
              <a:t>Yskä</a:t>
            </a:r>
          </a:p>
          <a:p>
            <a:pPr marL="0" indent="0">
              <a:buNone/>
            </a:pPr>
            <a:r>
              <a:rPr lang="fi-FI" dirty="0" err="1"/>
              <a:t>Cough</a:t>
            </a:r>
            <a:endParaRPr lang="fi-FI" dirty="0"/>
          </a:p>
          <a:p>
            <a:r>
              <a:rPr lang="fi-FI" dirty="0"/>
              <a:t>Nuha</a:t>
            </a:r>
          </a:p>
          <a:p>
            <a:pPr marL="0" indent="0">
              <a:buNone/>
            </a:pPr>
            <a:r>
              <a:rPr lang="fi-FI" dirty="0" err="1"/>
              <a:t>Head</a:t>
            </a:r>
            <a:r>
              <a:rPr lang="fi-FI" dirty="0"/>
              <a:t> </a:t>
            </a:r>
            <a:r>
              <a:rPr lang="fi-FI" dirty="0" err="1"/>
              <a:t>cold</a:t>
            </a:r>
            <a:endParaRPr lang="fi-FI" dirty="0"/>
          </a:p>
          <a:p>
            <a:r>
              <a:rPr lang="fi-FI" dirty="0"/>
              <a:t>Kuume</a:t>
            </a:r>
          </a:p>
          <a:p>
            <a:pPr marL="0" indent="0">
              <a:buNone/>
            </a:pPr>
            <a:r>
              <a:rPr lang="fi-FI" dirty="0" err="1"/>
              <a:t>fever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42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4E1694-6427-1B07-94BD-DB314C1A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4DC09F-895E-891E-AD50-5167BBB6E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Pää/kurkku/selkä/vatsa </a:t>
            </a:r>
            <a:r>
              <a:rPr lang="fi-FI" dirty="0">
                <a:highlight>
                  <a:srgbClr val="FFFF00"/>
                </a:highlight>
              </a:rPr>
              <a:t>kipeä</a:t>
            </a:r>
            <a:r>
              <a:rPr lang="fi-FI" dirty="0"/>
              <a:t> (kipeä = </a:t>
            </a:r>
            <a:r>
              <a:rPr lang="fi-FI" dirty="0" err="1"/>
              <a:t>sick</a:t>
            </a:r>
            <a:r>
              <a:rPr lang="fi-FI" dirty="0"/>
              <a:t>)</a:t>
            </a:r>
          </a:p>
          <a:p>
            <a:r>
              <a:rPr lang="fi-FI" dirty="0"/>
              <a:t>Päänsärky</a:t>
            </a:r>
          </a:p>
          <a:p>
            <a:pPr marL="0" indent="0">
              <a:buNone/>
            </a:pPr>
            <a:r>
              <a:rPr lang="fi-FI" dirty="0" err="1"/>
              <a:t>Headache</a:t>
            </a:r>
            <a:endParaRPr lang="fi-FI" dirty="0"/>
          </a:p>
          <a:p>
            <a:r>
              <a:rPr lang="fi-FI" dirty="0"/>
              <a:t>Hyvä/huono/paha </a:t>
            </a:r>
            <a:r>
              <a:rPr lang="fi-FI" dirty="0">
                <a:highlight>
                  <a:srgbClr val="FFFF00"/>
                </a:highlight>
              </a:rPr>
              <a:t>olo</a:t>
            </a:r>
            <a:r>
              <a:rPr lang="fi-FI" dirty="0"/>
              <a:t> (olo = </a:t>
            </a:r>
            <a:r>
              <a:rPr lang="fi-FI" dirty="0" err="1"/>
              <a:t>feeling</a:t>
            </a:r>
            <a:r>
              <a:rPr lang="fi-FI" dirty="0"/>
              <a:t>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756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F59624-9E77-7730-BD36-6FB598D39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80DE61-D8AD-DED0-261A-BEDF88B41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>
                <a:highlight>
                  <a:srgbClr val="FFFF00"/>
                </a:highlight>
              </a:rPr>
              <a:t>Minä olen/</a:t>
            </a:r>
            <a:r>
              <a:rPr lang="fi-FI" dirty="0" err="1">
                <a:highlight>
                  <a:srgbClr val="FFFF00"/>
                </a:highlight>
              </a:rPr>
              <a:t>mä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>
                <a:highlight>
                  <a:srgbClr val="FFFF00"/>
                </a:highlight>
              </a:rPr>
              <a:t>oon</a:t>
            </a:r>
            <a:r>
              <a:rPr lang="fi-FI" dirty="0">
                <a:highlight>
                  <a:srgbClr val="FFFF00"/>
                </a:highlight>
              </a:rPr>
              <a:t>…</a:t>
            </a:r>
          </a:p>
          <a:p>
            <a:r>
              <a:rPr lang="fi-FI" dirty="0"/>
              <a:t>Vilustunut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have</a:t>
            </a:r>
            <a:r>
              <a:rPr lang="fi-FI" dirty="0"/>
              <a:t> a </a:t>
            </a:r>
            <a:r>
              <a:rPr lang="fi-FI" dirty="0" err="1"/>
              <a:t>cold</a:t>
            </a:r>
            <a:endParaRPr lang="fi-FI" dirty="0"/>
          </a:p>
          <a:p>
            <a:r>
              <a:rPr lang="fi-FI" dirty="0"/>
              <a:t>Hyvässä/huonossa kunnossa (kunto = </a:t>
            </a:r>
            <a:r>
              <a:rPr lang="fi-FI" dirty="0" err="1"/>
              <a:t>shape</a:t>
            </a:r>
            <a:r>
              <a:rPr lang="fi-FI" dirty="0"/>
              <a:t>) </a:t>
            </a:r>
          </a:p>
          <a:p>
            <a:pPr marL="0" indent="0">
              <a:buNone/>
            </a:pPr>
            <a:r>
              <a:rPr lang="fi-FI" dirty="0"/>
              <a:t>(in </a:t>
            </a:r>
            <a:r>
              <a:rPr lang="fi-FI" dirty="0" err="1"/>
              <a:t>good</a:t>
            </a:r>
            <a:r>
              <a:rPr lang="fi-FI" dirty="0"/>
              <a:t>/</a:t>
            </a:r>
            <a:r>
              <a:rPr lang="fi-FI" dirty="0" err="1"/>
              <a:t>bad</a:t>
            </a:r>
            <a:r>
              <a:rPr lang="fi-FI" dirty="0"/>
              <a:t> </a:t>
            </a:r>
            <a:r>
              <a:rPr lang="fi-FI" dirty="0" err="1"/>
              <a:t>shape</a:t>
            </a:r>
            <a:r>
              <a:rPr lang="fi-FI" dirty="0"/>
              <a:t>)</a:t>
            </a:r>
          </a:p>
          <a:p>
            <a:r>
              <a:rPr lang="fi-FI" dirty="0"/>
              <a:t>Väsynyt</a:t>
            </a:r>
          </a:p>
          <a:p>
            <a:pPr marL="0" indent="0">
              <a:buNone/>
            </a:pPr>
            <a:r>
              <a:rPr lang="fi-FI" dirty="0" err="1"/>
              <a:t>Tired</a:t>
            </a:r>
            <a:endParaRPr lang="fi-FI" dirty="0"/>
          </a:p>
          <a:p>
            <a:r>
              <a:rPr lang="fi-FI" dirty="0"/>
              <a:t>Uupunut</a:t>
            </a:r>
          </a:p>
          <a:p>
            <a:pPr marL="0" indent="0">
              <a:buNone/>
            </a:pPr>
            <a:r>
              <a:rPr lang="fi-FI" dirty="0" err="1"/>
              <a:t>Exhausted</a:t>
            </a:r>
            <a:r>
              <a:rPr lang="fi-FI" dirty="0"/>
              <a:t> (tosi väsynyt)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331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264C94-8752-351A-B8AB-E0922AC08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F96B8D-E997-F4AA-AFC9-D571141E3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Ahdistunut</a:t>
            </a:r>
          </a:p>
          <a:p>
            <a:pPr marL="0" indent="0">
              <a:buNone/>
            </a:pPr>
            <a:r>
              <a:rPr lang="fi-FI" dirty="0" err="1"/>
              <a:t>Anxious</a:t>
            </a:r>
            <a:endParaRPr lang="fi-FI" dirty="0"/>
          </a:p>
          <a:p>
            <a:r>
              <a:rPr lang="fi-FI" dirty="0"/>
              <a:t>Masentunut</a:t>
            </a:r>
          </a:p>
          <a:p>
            <a:pPr marL="0" indent="0">
              <a:buNone/>
            </a:pPr>
            <a:r>
              <a:rPr lang="fi-FI" dirty="0" err="1"/>
              <a:t>Depressed</a:t>
            </a:r>
            <a:endParaRPr lang="fi-FI" dirty="0"/>
          </a:p>
          <a:p>
            <a:r>
              <a:rPr lang="fi-FI" dirty="0"/>
              <a:t>Terve</a:t>
            </a:r>
          </a:p>
          <a:p>
            <a:pPr marL="0" indent="0">
              <a:buNone/>
            </a:pPr>
            <a:r>
              <a:rPr lang="fi-FI" dirty="0" err="1"/>
              <a:t>Healthy</a:t>
            </a:r>
            <a:endParaRPr lang="fi-FI" dirty="0"/>
          </a:p>
          <a:p>
            <a:r>
              <a:rPr lang="fi-FI" dirty="0"/>
              <a:t>Sairas</a:t>
            </a:r>
          </a:p>
          <a:p>
            <a:pPr marL="0" indent="0">
              <a:buNone/>
            </a:pPr>
            <a:r>
              <a:rPr lang="fi-FI" dirty="0" err="1"/>
              <a:t>Sick</a:t>
            </a:r>
            <a:endParaRPr lang="fi-FI" dirty="0"/>
          </a:p>
          <a:p>
            <a:r>
              <a:rPr lang="fi-FI" dirty="0"/>
              <a:t>Kalpea</a:t>
            </a:r>
          </a:p>
          <a:p>
            <a:pPr marL="0" indent="0">
              <a:buNone/>
            </a:pPr>
            <a:r>
              <a:rPr lang="fi-FI" dirty="0" err="1"/>
              <a:t>pale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355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140</Words>
  <Application>Microsoft Office PowerPoint</Application>
  <PresentationFormat>Laajakuva</PresentationFormat>
  <Paragraphs>42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Miten sinä voit?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3</cp:revision>
  <dcterms:created xsi:type="dcterms:W3CDTF">2024-09-27T13:56:43Z</dcterms:created>
  <dcterms:modified xsi:type="dcterms:W3CDTF">2025-09-18T11:31:55Z</dcterms:modified>
</cp:coreProperties>
</file>