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5E7533-A7EC-68BC-5901-CBFAEC3073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719E084-3634-8970-7312-F556CBE9EE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EC4E1D-5339-54A8-33A9-1335F74A6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61A90C-79E8-14D4-A532-EA1678874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F1B060-06E5-E422-97EB-AE7C9AEB4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8206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6856E4-412E-5D07-0E5E-818503597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549491C-DB5B-3413-73A2-8FBD5577F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E3163D-DC32-3E67-0928-F052664EA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98433D-3300-0CEA-C56A-0B62F171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703A75-AFB1-E571-CE69-C8D3CC881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2202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A08BE5B-EF92-97F1-D6A5-46E4BDB719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1471C46-2B30-C142-C716-28A32D9A7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94E306-39A1-D7D3-F36C-B8C82841F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56D983-07CA-21AB-D35A-49C6AC1DD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01EA2B-9B74-5D6F-D763-583B76850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21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C0C765-54EE-A95E-1C58-1EDF45CBC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8B426B-1AB8-3EF0-0A30-01E94653B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95A88A-D36A-59B6-C8FD-0319781D6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983F84-5C1F-E0C6-CD44-34D207CD4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65F279-E9D2-B6D7-7D53-6636BF2A4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539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AA787D-9CCC-BCDE-7668-34FCC1233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F2D21F-6749-3963-3C63-F60CC3473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B8D2D8-9F7E-04AA-98BF-689A98CE3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D995DA-C43B-65F3-1ED4-60A65104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DC0E34-C769-FFC7-9C03-FD20566C9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693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383984-748C-EE08-4F11-4C738DE12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E4CE52-3CCD-596D-8165-37E655FD30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4190FA4-BAAC-767D-6E52-30BA934D9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07BDED9-BE3C-9736-980E-86B34E975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FD16B4B-2B8A-5750-93B1-2BABF9E38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4B20EC0-5B31-418A-692F-4ABCE0449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7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107BA8-45C8-82F7-B846-49258FC8B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B3EA5A0-6C90-B6DB-23C7-264A33319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2AA7642-B760-11AB-F418-5E1A3E776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CDB0C56-450B-2565-0BBB-EBCC213EFA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DB71CA7-98F6-6586-7643-6DB0331BC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940ABD5-81D6-EFD4-2825-41200B605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89ACD50-6CFA-4E03-3F76-1425E4A5B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B81564E-2756-03BB-6FC4-5BB363AC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074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8C2E4F-4389-2B61-CE75-FC1C24E64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65234B1-D5EA-17ED-FBD1-8D9952998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7AA7971-3FB9-CFE2-C6D2-354B93DFB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AD73F24-D0B7-EB10-F2A8-C85F655F5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66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BA906AF-67D6-6042-9609-52D7DC40D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7CD2575-F7F6-D6C3-A878-A260AB5F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F445C83-2AE8-B672-7D59-4803A47B0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229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6180FC-F6DF-2B08-A6E7-CECD55F41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EB0C2A-6E14-FE04-24DB-26D95AA74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724F42D-49B8-3C76-A6BD-10806785B2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D7856B0-C63C-E583-D5A7-AE99723E2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71D50A1-D74D-C311-F970-698E333FC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AF90CA6-761C-61BA-C2D8-C29C906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45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85F34F-590E-E1C7-01BB-5A12F4EB0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850C9FC-CFD9-8D67-A8EF-829EFFEC5C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665149C-C9A8-FE79-F1E2-41D1FBD0B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B9BE4BF-1743-0C3A-83C0-0C69D65F0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C08A19-B3AB-9264-F23D-F48CDBA09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8101DA0-3265-8072-CE34-A3D185F10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088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A259994-612D-0B1F-9ABD-66289F072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3C92EB6-0A7D-C254-FDD3-5904F97EC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8259D4-12A2-35B1-F804-9AE555F17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062D96-FE90-41A6-A811-998D0F499CB4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28BC10-7CC0-74E6-E005-873C0DA891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EDEEE6-7983-FAA3-D68D-D7584E668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12DE7B-5DC1-4A65-ABD0-DF066AFB2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1994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07F4D0-F621-5DBA-36D9-E16E3E8686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Asiointisanastoa-tehtävä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C32BB2D-2BAD-BD87-6A3A-C65397D8B1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</a:t>
            </a:r>
          </a:p>
        </p:txBody>
      </p:sp>
    </p:spTree>
    <p:extLst>
      <p:ext uri="{BB962C8B-B14F-4D97-AF65-F5344CB8AC3E}">
        <p14:creationId xmlns:p14="http://schemas.microsoft.com/office/powerpoint/2010/main" val="1610590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0FE166-B91C-5863-249B-F1BA24B58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F7A3C1-C774-B9AC-C28C-5CF50532C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Kela-kortti</a:t>
            </a:r>
          </a:p>
          <a:p>
            <a:r>
              <a:rPr lang="fi-FI" dirty="0"/>
              <a:t>2. ajokortti</a:t>
            </a:r>
          </a:p>
          <a:p>
            <a:r>
              <a:rPr lang="fi-FI" dirty="0"/>
              <a:t>3. oleskelulupa</a:t>
            </a:r>
          </a:p>
          <a:p>
            <a:r>
              <a:rPr lang="fi-FI" dirty="0"/>
              <a:t>4. työlupa</a:t>
            </a:r>
          </a:p>
          <a:p>
            <a:r>
              <a:rPr lang="fi-FI" dirty="0"/>
              <a:t>5. henkilökortti</a:t>
            </a:r>
          </a:p>
          <a:p>
            <a:r>
              <a:rPr lang="fi-FI" dirty="0"/>
              <a:t>6. poliisiasema</a:t>
            </a:r>
          </a:p>
          <a:p>
            <a:r>
              <a:rPr lang="fi-FI" dirty="0"/>
              <a:t>7. muuttoilmoitus</a:t>
            </a:r>
          </a:p>
          <a:p>
            <a:r>
              <a:rPr lang="fi-FI" dirty="0"/>
              <a:t>8. vakuutusyhtiö</a:t>
            </a:r>
          </a:p>
        </p:txBody>
      </p:sp>
    </p:spTree>
    <p:extLst>
      <p:ext uri="{BB962C8B-B14F-4D97-AF65-F5344CB8AC3E}">
        <p14:creationId xmlns:p14="http://schemas.microsoft.com/office/powerpoint/2010/main" val="146611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038D08-20CC-AE86-C4A8-192195206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F0D52D-E9DE-E719-1345-B2BDFF21D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9.lasku</a:t>
            </a:r>
          </a:p>
          <a:p>
            <a:r>
              <a:rPr lang="fi-FI" dirty="0"/>
              <a:t>10. työhakemus</a:t>
            </a:r>
          </a:p>
          <a:p>
            <a:r>
              <a:rPr lang="fi-FI" dirty="0"/>
              <a:t>11. vuoronumero</a:t>
            </a:r>
          </a:p>
          <a:p>
            <a:r>
              <a:rPr lang="fi-FI" dirty="0"/>
              <a:t>12. virkailija</a:t>
            </a:r>
          </a:p>
          <a:p>
            <a:r>
              <a:rPr lang="fi-FI" dirty="0"/>
              <a:t>13. Digi- ja väestötietovirasto</a:t>
            </a:r>
          </a:p>
        </p:txBody>
      </p:sp>
    </p:spTree>
    <p:extLst>
      <p:ext uri="{BB962C8B-B14F-4D97-AF65-F5344CB8AC3E}">
        <p14:creationId xmlns:p14="http://schemas.microsoft.com/office/powerpoint/2010/main" val="253717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</Words>
  <Application>Microsoft Office PowerPoint</Application>
  <PresentationFormat>Laajakuva</PresentationFormat>
  <Paragraphs>15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Office-teema</vt:lpstr>
      <vt:lpstr>Asiointisanastoa-tehtävä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3</cp:revision>
  <dcterms:created xsi:type="dcterms:W3CDTF">2025-01-31T15:22:29Z</dcterms:created>
  <dcterms:modified xsi:type="dcterms:W3CDTF">2025-01-31T15:29:09Z</dcterms:modified>
</cp:coreProperties>
</file>