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5FD520-399E-A5D7-6B2E-12BB072E63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1323804-1A47-B11C-6B0D-E77FC7D37A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C7C5441-BA2C-6742-FC0B-7BE98F339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87A2-B24D-4A83-8C58-4120C6E329D8}" type="datetimeFigureOut">
              <a:rPr lang="fi-FI" smtClean="0"/>
              <a:t>16.1.2025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58B760A-B23B-FD42-C49C-0D8EA03E5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1AF7DA1-9992-42F7-262B-45C2AE529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7710C-2B6E-4923-B72B-F010589599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562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B857D4-1A13-810E-E313-90A6E1D23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69A89C0-F3D8-C9B3-9090-1D565253C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EA58E31-0EA6-EC49-9CDB-32127FE6A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87A2-B24D-4A83-8C58-4120C6E329D8}" type="datetimeFigureOut">
              <a:rPr lang="fi-FI" smtClean="0"/>
              <a:t>16.1.2025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35292F4-CDE8-7414-A53F-2AC3D3CD6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B99D52B-2348-9CD5-8686-B6A9EF9A7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7710C-2B6E-4923-B72B-F010589599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1377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785688E-F9F0-B5CE-0945-0E049C3F15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969DA09-B07F-E2E7-1CC9-9E24BA534B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4272992-F4CC-AE6B-D198-BE5379D4E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87A2-B24D-4A83-8C58-4120C6E329D8}" type="datetimeFigureOut">
              <a:rPr lang="fi-FI" smtClean="0"/>
              <a:t>16.1.2025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95FE357-7AA6-E0B4-3376-59983DCC4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6C69CB7-01E9-9407-E646-734618A7B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7710C-2B6E-4923-B72B-F010589599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7548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57D461-EF58-D9E9-B739-F01798850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BAE608-DEF8-5267-E1EC-499A67E3CE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80D8630-BB80-18C0-6D16-BCF6C13E8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87A2-B24D-4A83-8C58-4120C6E329D8}" type="datetimeFigureOut">
              <a:rPr lang="fi-FI" smtClean="0"/>
              <a:t>16.1.2025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806C727-18C1-5087-2D08-6207B245C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0BCB02A-CE3C-E61D-7190-DD43F0DB7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7710C-2B6E-4923-B72B-F010589599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2235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562DA8-1B15-849C-40C4-70341E59B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DC6E601-28DC-1C31-13E1-AE9251798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7C1B43D-40A6-03FE-125F-77F5245CB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87A2-B24D-4A83-8C58-4120C6E329D8}" type="datetimeFigureOut">
              <a:rPr lang="fi-FI" smtClean="0"/>
              <a:t>16.1.2025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CE50B3B-34DF-8F2F-F80F-9DFA4D1C4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2CFD1F0-D283-237C-4B10-602E7AC4F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7710C-2B6E-4923-B72B-F010589599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7423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7674D3-C040-3F19-82EB-6A99FE9D1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3500DB-E367-C3DB-EA23-AE278AF295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E284709-D6B5-8CCE-ECC5-DF620BB9C2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0063B54-1A21-BC1B-82FE-658F6E79A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87A2-B24D-4A83-8C58-4120C6E329D8}" type="datetimeFigureOut">
              <a:rPr lang="fi-FI" smtClean="0"/>
              <a:t>16.1.2025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CA0DAD7-81D0-29F9-DEAB-60CED7981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56ACF27-3605-AF85-CE43-8624C3483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7710C-2B6E-4923-B72B-F010589599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1066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F51DAD-173E-7565-9E23-E4528C6BF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D17B8F9-A02F-4DC9-8C13-7B9C09F99F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051E20E-69DB-08CD-0C43-CFBA8B67A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8EC1479-EA6A-F2A3-074D-2A99C96ED2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ACB66A6-5763-9C03-76B9-A0DDD33E78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D535BD1-B07D-E69A-ACC2-8FDE39AE2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87A2-B24D-4A83-8C58-4120C6E329D8}" type="datetimeFigureOut">
              <a:rPr lang="fi-FI" smtClean="0"/>
              <a:t>16.1.2025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E1DA477-AEED-1CF2-D554-327B8D3A9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12CC041-EB0D-056E-ACA3-74CF1B1A6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7710C-2B6E-4923-B72B-F010589599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7656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AC7AE5-A60F-E18F-AD32-1A5605DDF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A78BFB2-4B30-5923-1849-4D42E4A50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87A2-B24D-4A83-8C58-4120C6E329D8}" type="datetimeFigureOut">
              <a:rPr lang="fi-FI" smtClean="0"/>
              <a:t>16.1.2025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E7D2B5E-2518-5A13-1894-EBE13326F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87EFDE5-4710-311A-C16E-F762CC5FF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7710C-2B6E-4923-B72B-F010589599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7844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5272093-4603-BCA7-E243-24BA7FFEE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87A2-B24D-4A83-8C58-4120C6E329D8}" type="datetimeFigureOut">
              <a:rPr lang="fi-FI" smtClean="0"/>
              <a:t>16.1.2025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1C67F3B-DB95-9C61-A41C-974EE41BD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AC47CCA-EE6F-C0E3-9B1C-C4CDEEF27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7710C-2B6E-4923-B72B-F010589599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2476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F9B96D-C628-E4C9-E28D-D7D791A50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00673B-EEF2-23FF-11D9-8A90F3DFF9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39B3DB7-928A-B850-75CB-5864182F6E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D94819D-FF57-710F-A9D1-1138164D1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87A2-B24D-4A83-8C58-4120C6E329D8}" type="datetimeFigureOut">
              <a:rPr lang="fi-FI" smtClean="0"/>
              <a:t>16.1.2025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9E4E302-FFA0-9013-D461-EE619EFE1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F71517C-EA50-51E0-2CC7-4A36022B4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7710C-2B6E-4923-B72B-F010589599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3497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54BE58-3B33-9689-10EF-3B385373E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82033D0-2DD3-B0C0-2AC1-52D18893D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921814A-09FC-D47C-8A62-1B1BFC09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7CAA73E-0EB0-E2E6-15B4-7DC5668D9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387A2-B24D-4A83-8C58-4120C6E329D8}" type="datetimeFigureOut">
              <a:rPr lang="fi-FI" smtClean="0"/>
              <a:t>16.1.2025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21EA7FC-C74F-FFD3-5CD2-83A416A9E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EC4C965-0D9D-1AE5-862D-F3686C576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7710C-2B6E-4923-B72B-F010589599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4040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F936972-68C6-D480-4E81-0D59411E0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CF819DD-1D1C-7FC4-5E8D-31C991323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F780D16-F166-AF62-25C1-37D7BD6BFD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6387A2-B24D-4A83-8C58-4120C6E329D8}" type="datetimeFigureOut">
              <a:rPr lang="fi-FI" smtClean="0"/>
              <a:t>16.1.2025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9B58588-F074-C532-CE9F-258833AC12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9D730AD-36F1-7E64-CB54-2187C9211E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F7710C-2B6E-4923-B72B-F010589599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0069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188F4D-DDC1-148E-E795-969DF67132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Rektiotehtävä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EAD0021-F2E5-9427-F415-C492A16E03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vastaukset</a:t>
            </a:r>
          </a:p>
        </p:txBody>
      </p:sp>
    </p:spTree>
    <p:extLst>
      <p:ext uri="{BB962C8B-B14F-4D97-AF65-F5344CB8AC3E}">
        <p14:creationId xmlns:p14="http://schemas.microsoft.com/office/powerpoint/2010/main" val="3029287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7BE65B-CFE1-45FA-4E5F-A768E3A69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67C7E86-EACE-C3A2-5F53-2FB89939EE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b="1" dirty="0">
                <a:effectLst/>
                <a:latin typeface="Arial" panose="020B0604020202020204" pitchFamily="34" charset="0"/>
              </a:rPr>
              <a:t>Verbi + </a:t>
            </a:r>
            <a:r>
              <a:rPr lang="fi-FI" b="1" dirty="0" err="1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sta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/</a:t>
            </a:r>
            <a:r>
              <a:rPr lang="fi-FI" b="1" dirty="0" err="1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stä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</a:p>
          <a:p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Pitää</a:t>
            </a:r>
            <a:r>
              <a:rPr lang="fi-FI" dirty="0">
                <a:effectLst/>
                <a:latin typeface="Arial" panose="020B0604020202020204" pitchFamily="34" charset="0"/>
              </a:rPr>
              <a:t>: </a:t>
            </a:r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Pidän</a:t>
            </a:r>
            <a:r>
              <a:rPr lang="fi-FI" dirty="0">
                <a:effectLst/>
                <a:latin typeface="Arial" panose="020B0604020202020204" pitchFamily="34" charset="0"/>
              </a:rPr>
              <a:t> pianon soittamise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sta</a:t>
            </a:r>
            <a:r>
              <a:rPr lang="fi-FI" dirty="0"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fi-FI" dirty="0">
              <a:effectLst/>
              <a:latin typeface="Arial" panose="020B0604020202020204" pitchFamily="34" charset="0"/>
            </a:endParaRPr>
          </a:p>
          <a:p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Tykätä: Tykkään</a:t>
            </a:r>
            <a:r>
              <a:rPr lang="fi-FI" dirty="0">
                <a:effectLst/>
                <a:latin typeface="Arial" panose="020B0604020202020204" pitchFamily="34" charset="0"/>
              </a:rPr>
              <a:t> kuntosalilla käymise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stä</a:t>
            </a:r>
            <a:r>
              <a:rPr lang="fi-FI" dirty="0">
                <a:effectLst/>
                <a:latin typeface="Arial" panose="020B0604020202020204" pitchFamily="34" charset="0"/>
              </a:rPr>
              <a:t>.</a:t>
            </a:r>
          </a:p>
          <a:p>
            <a:endParaRPr lang="fi-FI" dirty="0">
              <a:effectLst/>
              <a:latin typeface="Arial" panose="020B0604020202020204" pitchFamily="34" charset="0"/>
            </a:endParaRPr>
          </a:p>
          <a:p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Nauttia: Nautin </a:t>
            </a:r>
            <a:r>
              <a:rPr lang="fi-FI" dirty="0">
                <a:effectLst/>
                <a:latin typeface="Arial" panose="020B0604020202020204" pitchFamily="34" charset="0"/>
              </a:rPr>
              <a:t>aurinkoise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sta</a:t>
            </a:r>
            <a:r>
              <a:rPr lang="fi-FI" dirty="0">
                <a:effectLst/>
                <a:latin typeface="Arial" panose="020B0604020202020204" pitchFamily="34" charset="0"/>
              </a:rPr>
              <a:t> sää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stä</a:t>
            </a:r>
            <a:r>
              <a:rPr lang="fi-FI" dirty="0"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fi-FI" dirty="0">
              <a:effectLst/>
              <a:latin typeface="Arial" panose="020B0604020202020204" pitchFamily="34" charset="0"/>
            </a:endParaRPr>
          </a:p>
          <a:p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olla kiinnostunut: Olen kiinnostunut </a:t>
            </a:r>
            <a:r>
              <a:rPr lang="fi-FI" dirty="0">
                <a:effectLst/>
                <a:latin typeface="Arial" panose="020B0604020202020204" pitchFamily="34" charset="0"/>
              </a:rPr>
              <a:t>Suomen moderni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sta</a:t>
            </a:r>
            <a:r>
              <a:rPr lang="fi-FI" dirty="0">
                <a:effectLst/>
                <a:latin typeface="Arial" panose="020B0604020202020204" pitchFamily="34" charset="0"/>
              </a:rPr>
              <a:t> taitee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sta</a:t>
            </a:r>
            <a:r>
              <a:rPr lang="fi-FI" dirty="0">
                <a:effectLst/>
                <a:latin typeface="Arial" panose="020B0604020202020204" pitchFamily="34" charset="0"/>
              </a:rPr>
              <a:t>.</a:t>
            </a:r>
          </a:p>
          <a:p>
            <a:endParaRPr lang="fi-FI" dirty="0">
              <a:effectLst/>
              <a:latin typeface="Arial" panose="020B0604020202020204" pitchFamily="34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23353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7068AB-B609-F847-AAB2-66FE6CFEF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89E11B-9245-C80C-05AE-DC098C2999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>
                <a:effectLst/>
                <a:latin typeface="Arial" panose="020B0604020202020204" pitchFamily="34" charset="0"/>
              </a:rPr>
              <a:t>Verbi + </a:t>
            </a:r>
            <a:r>
              <a:rPr lang="fi-FI" b="1" dirty="0" err="1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sta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/</a:t>
            </a:r>
            <a:r>
              <a:rPr lang="fi-FI" b="1" dirty="0" err="1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stä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(aihe) </a:t>
            </a:r>
          </a:p>
          <a:p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Kirjoittaa:</a:t>
            </a:r>
            <a:r>
              <a:rPr lang="fi-FI" dirty="0">
                <a:effectLst/>
                <a:latin typeface="Arial" panose="020B0604020202020204" pitchFamily="34" charset="0"/>
              </a:rPr>
              <a:t> Opiskelija </a:t>
            </a:r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kirjoitti </a:t>
            </a:r>
            <a:r>
              <a:rPr lang="fi-FI" dirty="0">
                <a:effectLst/>
                <a:latin typeface="Arial" panose="020B0604020202020204" pitchFamily="34" charset="0"/>
              </a:rPr>
              <a:t>tekstin kesäloma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sta</a:t>
            </a:r>
            <a:r>
              <a:rPr lang="fi-FI" dirty="0"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fi-FI" dirty="0">
              <a:effectLst/>
              <a:latin typeface="Arial" panose="020B0604020202020204" pitchFamily="34" charset="0"/>
            </a:endParaRPr>
          </a:p>
          <a:p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Kuulla: Kuulitko </a:t>
            </a:r>
            <a:r>
              <a:rPr lang="fi-FI" dirty="0">
                <a:effectLst/>
                <a:latin typeface="Arial" panose="020B0604020202020204" pitchFamily="34" charset="0"/>
              </a:rPr>
              <a:t>jo Aliisan uude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sta</a:t>
            </a:r>
            <a:r>
              <a:rPr lang="fi-FI" dirty="0">
                <a:effectLst/>
                <a:latin typeface="Arial" panose="020B0604020202020204" pitchFamily="34" charset="0"/>
              </a:rPr>
              <a:t> työ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stä</a:t>
            </a:r>
            <a:r>
              <a:rPr lang="fi-FI" dirty="0">
                <a:effectLst/>
                <a:latin typeface="Arial" panose="020B0604020202020204" pitchFamily="34" charset="0"/>
              </a:rPr>
              <a:t>? </a:t>
            </a:r>
          </a:p>
          <a:p>
            <a:pPr marL="0" indent="0">
              <a:buNone/>
            </a:pPr>
            <a:endParaRPr lang="fi-FI" dirty="0">
              <a:effectLst/>
              <a:latin typeface="Arial" panose="020B0604020202020204" pitchFamily="34" charset="0"/>
            </a:endParaRPr>
          </a:p>
          <a:p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Puhua:</a:t>
            </a:r>
            <a:r>
              <a:rPr lang="fi-FI" dirty="0">
                <a:effectLst/>
                <a:latin typeface="Arial" panose="020B0604020202020204" pitchFamily="34" charset="0"/>
              </a:rPr>
              <a:t> Jose </a:t>
            </a:r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puhuu</a:t>
            </a:r>
            <a:r>
              <a:rPr lang="fi-FI" dirty="0">
                <a:effectLst/>
                <a:latin typeface="Arial" panose="020B0604020202020204" pitchFamily="34" charset="0"/>
              </a:rPr>
              <a:t> aina Maria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sta</a:t>
            </a:r>
            <a:r>
              <a:rPr lang="fi-FI" dirty="0"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fi-FI" dirty="0">
              <a:effectLst/>
              <a:latin typeface="Arial" panose="020B0604020202020204" pitchFamily="34" charset="0"/>
            </a:endParaRPr>
          </a:p>
          <a:p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Keskustella: </a:t>
            </a:r>
            <a:r>
              <a:rPr lang="fi-FI" dirty="0">
                <a:effectLst/>
                <a:latin typeface="Arial" panose="020B0604020202020204" pitchFamily="34" charset="0"/>
              </a:rPr>
              <a:t>Opiskelijat </a:t>
            </a:r>
            <a:r>
              <a:rPr lang="fi-FI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keskustelevat</a:t>
            </a:r>
            <a:r>
              <a:rPr lang="fi-FI" dirty="0">
                <a:effectLst/>
                <a:latin typeface="Arial" panose="020B0604020202020204" pitchFamily="34" charset="0"/>
              </a:rPr>
              <a:t> seuraava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sta</a:t>
            </a:r>
            <a:r>
              <a:rPr lang="fi-FI" dirty="0">
                <a:effectLst/>
                <a:latin typeface="Arial" panose="020B0604020202020204" pitchFamily="34" charset="0"/>
              </a:rPr>
              <a:t> kurssi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sta</a:t>
            </a:r>
            <a:r>
              <a:rPr lang="fi-FI" dirty="0"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fi-FI" dirty="0">
              <a:effectLst/>
              <a:latin typeface="Arial" panose="020B0604020202020204" pitchFamily="34" charset="0"/>
            </a:endParaRPr>
          </a:p>
          <a:p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Kertoa:</a:t>
            </a:r>
            <a:r>
              <a:rPr lang="fi-FI" dirty="0">
                <a:effectLst/>
                <a:latin typeface="Arial" panose="020B0604020202020204" pitchFamily="34" charset="0"/>
              </a:rPr>
              <a:t> Lapset kertoivat metsäretke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stä</a:t>
            </a:r>
            <a:r>
              <a:rPr lang="fi-FI" dirty="0"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fi-FI" dirty="0">
              <a:effectLst/>
              <a:latin typeface="Arial" panose="020B0604020202020204" pitchFamily="34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47724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19ED00-E4B1-969F-C9C2-7A05A9CD6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D11A87A-E431-D302-BE09-F259848D96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b="1" dirty="0">
                <a:effectLst/>
                <a:latin typeface="Arial" panose="020B0604020202020204" pitchFamily="34" charset="0"/>
              </a:rPr>
              <a:t>Verbi </a:t>
            </a:r>
            <a:r>
              <a:rPr lang="fi-FI" dirty="0">
                <a:effectLst/>
                <a:latin typeface="Arial" panose="020B0604020202020204" pitchFamily="34" charset="0"/>
              </a:rPr>
              <a:t>+ 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partitiivi</a:t>
            </a:r>
            <a:r>
              <a:rPr lang="fi-FI" dirty="0">
                <a:effectLst/>
                <a:latin typeface="Arial" panose="020B0604020202020204" pitchFamily="34" charset="0"/>
              </a:rPr>
              <a:t> </a:t>
            </a:r>
          </a:p>
          <a:p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Harrastaa:</a:t>
            </a:r>
            <a:r>
              <a:rPr lang="fi-FI" dirty="0">
                <a:effectLst/>
                <a:latin typeface="Arial" panose="020B0604020202020204" pitchFamily="34" charset="0"/>
              </a:rPr>
              <a:t> Minä </a:t>
            </a:r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harrastan</a:t>
            </a:r>
            <a:r>
              <a:rPr lang="fi-FI" dirty="0">
                <a:effectLst/>
                <a:latin typeface="Arial" panose="020B0604020202020204" pitchFamily="34" charset="0"/>
              </a:rPr>
              <a:t> jooga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a</a:t>
            </a:r>
            <a:r>
              <a:rPr lang="fi-FI" dirty="0"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fi-FI" dirty="0">
              <a:effectLst/>
              <a:latin typeface="Arial" panose="020B0604020202020204" pitchFamily="34" charset="0"/>
            </a:endParaRPr>
          </a:p>
          <a:p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Kokeilla: </a:t>
            </a:r>
            <a:r>
              <a:rPr lang="fi-FI" dirty="0" err="1">
                <a:effectLst/>
                <a:latin typeface="Arial" panose="020B0604020202020204" pitchFamily="34" charset="0"/>
              </a:rPr>
              <a:t>Senay</a:t>
            </a:r>
            <a:r>
              <a:rPr lang="fi-FI" dirty="0">
                <a:effectLst/>
                <a:latin typeface="Arial" panose="020B0604020202020204" pitchFamily="34" charset="0"/>
              </a:rPr>
              <a:t> haluaa </a:t>
            </a:r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kokeilla</a:t>
            </a:r>
            <a:r>
              <a:rPr lang="fi-FI" dirty="0">
                <a:effectLst/>
                <a:latin typeface="Arial" panose="020B0604020202020204" pitchFamily="34" charset="0"/>
              </a:rPr>
              <a:t> ratsastus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ta</a:t>
            </a:r>
            <a:r>
              <a:rPr lang="fi-FI" dirty="0"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fi-FI" dirty="0">
              <a:effectLst/>
              <a:latin typeface="Arial" panose="020B0604020202020204" pitchFamily="34" charset="0"/>
            </a:endParaRPr>
          </a:p>
          <a:p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Rakastaa: </a:t>
            </a:r>
            <a:r>
              <a:rPr lang="fi-FI" dirty="0">
                <a:effectLst/>
                <a:latin typeface="Arial" panose="020B0604020202020204" pitchFamily="34" charset="0"/>
              </a:rPr>
              <a:t>Minä </a:t>
            </a:r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rakastan </a:t>
            </a:r>
            <a:r>
              <a:rPr lang="fi-FI" dirty="0">
                <a:effectLst/>
                <a:latin typeface="Arial" panose="020B0604020202020204" pitchFamily="34" charset="0"/>
              </a:rPr>
              <a:t>tei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tä</a:t>
            </a:r>
            <a:r>
              <a:rPr lang="fi-FI" dirty="0">
                <a:effectLst/>
                <a:latin typeface="Arial" panose="020B0604020202020204" pitchFamily="34" charset="0"/>
              </a:rPr>
              <a:t>!</a:t>
            </a:r>
          </a:p>
          <a:p>
            <a:pPr marL="0" indent="0">
              <a:buNone/>
            </a:pPr>
            <a:endParaRPr lang="fi-FI" dirty="0">
              <a:effectLst/>
              <a:latin typeface="Arial" panose="020B0604020202020204" pitchFamily="34" charset="0"/>
            </a:endParaRPr>
          </a:p>
          <a:p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Inhota:</a:t>
            </a:r>
            <a:r>
              <a:rPr lang="fi-FI" dirty="0">
                <a:effectLst/>
                <a:latin typeface="Arial" panose="020B0604020202020204" pitchFamily="34" charset="0"/>
              </a:rPr>
              <a:t> </a:t>
            </a:r>
            <a:r>
              <a:rPr lang="fi-FI" dirty="0" err="1">
                <a:effectLst/>
                <a:latin typeface="Arial" panose="020B0604020202020204" pitchFamily="34" charset="0"/>
              </a:rPr>
              <a:t>Halina</a:t>
            </a:r>
            <a:r>
              <a:rPr lang="fi-FI" dirty="0">
                <a:effectLst/>
                <a:latin typeface="Arial" panose="020B0604020202020204" pitchFamily="34" charset="0"/>
              </a:rPr>
              <a:t> </a:t>
            </a:r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inhoaa</a:t>
            </a:r>
            <a:r>
              <a:rPr lang="fi-FI" dirty="0">
                <a:effectLst/>
                <a:latin typeface="Arial" panose="020B0604020202020204" pitchFamily="34" charset="0"/>
              </a:rPr>
              <a:t> suomalais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ta</a:t>
            </a:r>
            <a:r>
              <a:rPr lang="fi-FI" dirty="0">
                <a:effectLst/>
                <a:latin typeface="Arial" panose="020B0604020202020204" pitchFamily="34" charset="0"/>
              </a:rPr>
              <a:t> kahvi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a</a:t>
            </a:r>
            <a:r>
              <a:rPr lang="fi-FI" dirty="0"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fi-FI" dirty="0">
              <a:effectLst/>
              <a:latin typeface="Arial" panose="020B0604020202020204" pitchFamily="34" charset="0"/>
            </a:endParaRPr>
          </a:p>
          <a:p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Vihata:</a:t>
            </a:r>
            <a:r>
              <a:rPr lang="fi-FI" dirty="0">
                <a:effectLst/>
                <a:latin typeface="Arial" panose="020B0604020202020204" pitchFamily="34" charset="0"/>
              </a:rPr>
              <a:t> Nico </a:t>
            </a:r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vihaa</a:t>
            </a:r>
            <a:r>
              <a:rPr lang="fi-FI" dirty="0">
                <a:effectLst/>
                <a:latin typeface="Arial" panose="020B0604020202020204" pitchFamily="34" charset="0"/>
              </a:rPr>
              <a:t> talve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a</a:t>
            </a:r>
            <a:r>
              <a:rPr lang="fi-FI" dirty="0"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fi-FI" dirty="0">
              <a:effectLst/>
              <a:latin typeface="Arial" panose="020B0604020202020204" pitchFamily="34" charset="0"/>
            </a:endParaRPr>
          </a:p>
          <a:p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Pelätä:</a:t>
            </a:r>
            <a:r>
              <a:rPr lang="fi-FI" dirty="0">
                <a:effectLst/>
                <a:latin typeface="Arial" panose="020B0604020202020204" pitchFamily="34" charset="0"/>
              </a:rPr>
              <a:t> Anne </a:t>
            </a:r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pelkää</a:t>
            </a:r>
            <a:r>
              <a:rPr lang="fi-FI" dirty="0">
                <a:effectLst/>
                <a:latin typeface="Arial" panose="020B0604020202020204" pitchFamily="34" charset="0"/>
              </a:rPr>
              <a:t> ukkos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ta</a:t>
            </a:r>
            <a:r>
              <a:rPr lang="fi-FI" dirty="0">
                <a:effectLst/>
                <a:latin typeface="Arial" panose="020B0604020202020204" pitchFamily="34" charset="0"/>
              </a:rPr>
              <a:t>.</a:t>
            </a:r>
          </a:p>
          <a:p>
            <a:endParaRPr lang="fi-FI" dirty="0">
              <a:effectLst/>
              <a:latin typeface="Arial" panose="020B0604020202020204" pitchFamily="34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49654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7C0901-FA7B-59F8-33A7-636284A5A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9BF0CA-6D37-2069-15C3-CF3F622ADF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>
                <a:effectLst/>
                <a:latin typeface="Arial" panose="020B0604020202020204" pitchFamily="34" charset="0"/>
              </a:rPr>
              <a:t>Verbi + </a:t>
            </a:r>
            <a:r>
              <a:rPr lang="fi-FI" b="1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MIHIN?</a:t>
            </a:r>
            <a:r>
              <a:rPr lang="fi-FI" b="1" dirty="0">
                <a:effectLst/>
                <a:latin typeface="Arial" panose="020B0604020202020204" pitchFamily="34" charset="0"/>
              </a:rPr>
              <a:t> </a:t>
            </a:r>
          </a:p>
          <a:p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Ehtiä:</a:t>
            </a:r>
            <a:r>
              <a:rPr lang="fi-FI" dirty="0">
                <a:effectLst/>
                <a:latin typeface="Arial" panose="020B0604020202020204" pitchFamily="34" charset="0"/>
              </a:rPr>
              <a:t> </a:t>
            </a:r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Ehdittekö</a:t>
            </a:r>
            <a:r>
              <a:rPr lang="fi-FI" dirty="0">
                <a:effectLst/>
                <a:latin typeface="Arial" panose="020B0604020202020204" pitchFamily="34" charset="0"/>
              </a:rPr>
              <a:t> eilen illalla bussi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in</a:t>
            </a:r>
            <a:r>
              <a:rPr lang="fi-FI" dirty="0">
                <a:effectLst/>
                <a:latin typeface="Arial" panose="020B0604020202020204" pitchFamily="34" charset="0"/>
              </a:rPr>
              <a:t>?</a:t>
            </a:r>
          </a:p>
          <a:p>
            <a:pPr marL="0" indent="0">
              <a:buNone/>
            </a:pPr>
            <a:endParaRPr lang="fi-FI" dirty="0">
              <a:effectLst/>
              <a:latin typeface="Arial" panose="020B0604020202020204" pitchFamily="34" charset="0"/>
            </a:endParaRPr>
          </a:p>
          <a:p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Jäädä: </a:t>
            </a:r>
            <a:r>
              <a:rPr lang="fi-FI" dirty="0">
                <a:effectLst/>
                <a:latin typeface="Arial" panose="020B0604020202020204" pitchFamily="34" charset="0"/>
              </a:rPr>
              <a:t>Paavon täytyi </a:t>
            </a:r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jäädä</a:t>
            </a:r>
            <a:r>
              <a:rPr lang="fi-FI" dirty="0">
                <a:effectLst/>
                <a:latin typeface="Arial" panose="020B0604020202020204" pitchFamily="34" charset="0"/>
              </a:rPr>
              <a:t> sairaala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an</a:t>
            </a:r>
            <a:r>
              <a:rPr lang="fi-FI" dirty="0">
                <a:effectLst/>
                <a:latin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endParaRPr lang="fi-FI" dirty="0">
              <a:effectLst/>
              <a:latin typeface="Arial" panose="020B0604020202020204" pitchFamily="34" charset="0"/>
            </a:endParaRPr>
          </a:p>
          <a:p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Päästä:</a:t>
            </a:r>
            <a:r>
              <a:rPr lang="fi-FI" dirty="0">
                <a:effectLst/>
                <a:latin typeface="Arial" panose="020B0604020202020204" pitchFamily="34" charset="0"/>
              </a:rPr>
              <a:t> On kivaa </a:t>
            </a:r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päästä</a:t>
            </a:r>
            <a:r>
              <a:rPr lang="fi-FI" dirty="0">
                <a:effectLst/>
                <a:latin typeface="Arial" panose="020B0604020202020204" pitchFamily="34" charset="0"/>
              </a:rPr>
              <a:t> viikonloppuna ravintola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an</a:t>
            </a:r>
            <a:r>
              <a:rPr lang="fi-FI" dirty="0">
                <a:effectLst/>
                <a:latin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endParaRPr lang="fi-FI" dirty="0">
              <a:effectLst/>
              <a:latin typeface="Arial" panose="020B0604020202020204" pitchFamily="34" charset="0"/>
            </a:endParaRPr>
          </a:p>
          <a:p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Saapua: Saavuimme</a:t>
            </a:r>
            <a:r>
              <a:rPr lang="fi-FI" dirty="0">
                <a:effectLst/>
                <a:latin typeface="Arial" panose="020B0604020202020204" pitchFamily="34" charset="0"/>
              </a:rPr>
              <a:t> illalla Pariisi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in</a:t>
            </a:r>
            <a:r>
              <a:rPr lang="fi-FI" dirty="0">
                <a:effectLst/>
                <a:latin typeface="Arial" panose="020B0604020202020204" pitchFamily="34" charset="0"/>
              </a:rPr>
              <a:t>. </a:t>
            </a:r>
          </a:p>
          <a:p>
            <a:pPr marL="0" indent="0">
              <a:buNone/>
            </a:pPr>
            <a:endParaRPr lang="fi-FI" dirty="0">
              <a:effectLst/>
              <a:latin typeface="Arial" panose="020B0604020202020204" pitchFamily="34" charset="0"/>
            </a:endParaRPr>
          </a:p>
          <a:p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Sattua: Sattuuko </a:t>
            </a:r>
            <a:r>
              <a:rPr lang="fi-FI" dirty="0">
                <a:effectLst/>
                <a:latin typeface="Arial" panose="020B0604020202020204" pitchFamily="34" charset="0"/>
              </a:rPr>
              <a:t>pää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hän</a:t>
            </a:r>
            <a:r>
              <a:rPr lang="fi-FI" dirty="0">
                <a:effectLst/>
                <a:latin typeface="Arial" panose="020B0604020202020204" pitchFamily="34" charset="0"/>
              </a:rPr>
              <a:t>?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02232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0FF438-5854-AD31-8713-D79EB9049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15E93F-EFD1-E164-D536-EA7B7F9E7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b="1" dirty="0">
                <a:effectLst/>
                <a:latin typeface="Arial" panose="020B0604020202020204" pitchFamily="34" charset="0"/>
              </a:rPr>
              <a:t>Muut </a:t>
            </a:r>
          </a:p>
          <a:p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sopia</a:t>
            </a:r>
            <a:r>
              <a:rPr lang="fi-FI" dirty="0">
                <a:effectLst/>
                <a:latin typeface="Arial" panose="020B0604020202020204" pitchFamily="34" charset="0"/>
              </a:rPr>
              <a:t> 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+ </a:t>
            </a:r>
            <a:r>
              <a:rPr lang="fi-FI" dirty="0" err="1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lle</a:t>
            </a:r>
            <a:r>
              <a:rPr lang="fi-FI" dirty="0">
                <a:effectLst/>
                <a:latin typeface="Arial" panose="020B0604020202020204" pitchFamily="34" charset="0"/>
              </a:rPr>
              <a:t>: </a:t>
            </a:r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Sopiiko</a:t>
            </a:r>
            <a:r>
              <a:rPr lang="fi-FI" dirty="0">
                <a:effectLst/>
                <a:latin typeface="Arial" panose="020B0604020202020204" pitchFamily="34" charset="0"/>
              </a:rPr>
              <a:t> ensi lauantai sinu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lle</a:t>
            </a:r>
            <a:r>
              <a:rPr lang="fi-FI" dirty="0">
                <a:effectLst/>
                <a:latin typeface="Arial" panose="020B0604020202020204" pitchFamily="34" charset="0"/>
              </a:rPr>
              <a:t>? </a:t>
            </a:r>
          </a:p>
          <a:p>
            <a:pPr marL="0" indent="0">
              <a:buNone/>
            </a:pPr>
            <a:endParaRPr lang="fi-FI" dirty="0">
              <a:effectLst/>
              <a:latin typeface="Arial" panose="020B0604020202020204" pitchFamily="34" charset="0"/>
            </a:endParaRPr>
          </a:p>
          <a:p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kelvata 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+ </a:t>
            </a:r>
            <a:r>
              <a:rPr lang="fi-FI" dirty="0" err="1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lle</a:t>
            </a:r>
            <a:r>
              <a:rPr lang="fi-FI" dirty="0">
                <a:effectLst/>
                <a:latin typeface="Arial" panose="020B0604020202020204" pitchFamily="34" charset="0"/>
              </a:rPr>
              <a:t>: Tämä paikka </a:t>
            </a:r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kelpaa</a:t>
            </a:r>
            <a:r>
              <a:rPr lang="fi-FI" dirty="0">
                <a:effectLst/>
                <a:latin typeface="Arial" panose="020B0604020202020204" pitchFamily="34" charset="0"/>
              </a:rPr>
              <a:t> minu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lle</a:t>
            </a:r>
            <a:r>
              <a:rPr lang="fi-FI" dirty="0">
                <a:effectLst/>
                <a:latin typeface="Arial" panose="020B0604020202020204" pitchFamily="34" charset="0"/>
              </a:rPr>
              <a:t> hyvin.</a:t>
            </a:r>
          </a:p>
          <a:p>
            <a:pPr marL="0" indent="0">
              <a:buNone/>
            </a:pPr>
            <a:endParaRPr lang="fi-FI" dirty="0">
              <a:effectLst/>
              <a:latin typeface="Arial" panose="020B0604020202020204" pitchFamily="34" charset="0"/>
            </a:endParaRPr>
          </a:p>
          <a:p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kuulostaa</a:t>
            </a:r>
            <a:r>
              <a:rPr lang="fi-FI" dirty="0">
                <a:effectLst/>
                <a:latin typeface="Arial" panose="020B0604020202020204" pitchFamily="34" charset="0"/>
              </a:rPr>
              <a:t> + </a:t>
            </a:r>
            <a:r>
              <a:rPr lang="fi-FI" dirty="0" err="1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lta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/</a:t>
            </a:r>
            <a:r>
              <a:rPr lang="fi-FI" dirty="0" err="1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ltä</a:t>
            </a:r>
            <a:r>
              <a:rPr lang="fi-FI" dirty="0">
                <a:effectLst/>
                <a:latin typeface="Arial" panose="020B0604020202020204" pitchFamily="34" charset="0"/>
              </a:rPr>
              <a:t>: </a:t>
            </a:r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Kuulostaa</a:t>
            </a:r>
            <a:r>
              <a:rPr lang="fi-FI" dirty="0">
                <a:effectLst/>
                <a:latin typeface="Arial" panose="020B0604020202020204" pitchFamily="34" charset="0"/>
              </a:rPr>
              <a:t> mielenkiintoise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lta</a:t>
            </a:r>
            <a:r>
              <a:rPr lang="fi-FI" dirty="0">
                <a:effectLst/>
                <a:latin typeface="Arial" panose="020B0604020202020204" pitchFamily="34" charset="0"/>
              </a:rPr>
              <a:t>! </a:t>
            </a:r>
          </a:p>
          <a:p>
            <a:pPr marL="0" indent="0">
              <a:buNone/>
            </a:pPr>
            <a:endParaRPr lang="fi-FI" dirty="0">
              <a:effectLst/>
              <a:latin typeface="Arial" panose="020B0604020202020204" pitchFamily="34" charset="0"/>
            </a:endParaRPr>
          </a:p>
          <a:p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näyttää</a:t>
            </a:r>
            <a:r>
              <a:rPr lang="fi-FI" dirty="0">
                <a:effectLst/>
                <a:latin typeface="Arial" panose="020B0604020202020204" pitchFamily="34" charset="0"/>
              </a:rPr>
              <a:t> + </a:t>
            </a:r>
            <a:r>
              <a:rPr lang="fi-FI" dirty="0" err="1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lta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/</a:t>
            </a:r>
            <a:r>
              <a:rPr lang="fi-FI" dirty="0" err="1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ltä</a:t>
            </a:r>
            <a:r>
              <a:rPr lang="fi-FI" dirty="0">
                <a:effectLst/>
                <a:latin typeface="Arial" panose="020B0604020202020204" pitchFamily="34" charset="0"/>
              </a:rPr>
              <a:t>: Sää </a:t>
            </a:r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näyttää</a:t>
            </a:r>
            <a:r>
              <a:rPr lang="fi-FI" dirty="0">
                <a:effectLst/>
                <a:latin typeface="Arial" panose="020B0604020202020204" pitchFamily="34" charset="0"/>
              </a:rPr>
              <a:t> tänään sateise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lta</a:t>
            </a:r>
            <a:r>
              <a:rPr lang="fi-FI" dirty="0"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fi-FI" dirty="0">
              <a:effectLst/>
              <a:latin typeface="Arial" panose="020B0604020202020204" pitchFamily="34" charset="0"/>
            </a:endParaRPr>
          </a:p>
          <a:p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etsiä</a:t>
            </a:r>
            <a:r>
              <a:rPr lang="fi-FI" dirty="0">
                <a:effectLst/>
                <a:latin typeface="Arial" panose="020B0604020202020204" pitchFamily="34" charset="0"/>
              </a:rPr>
              <a:t> + 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MISTÄ</a:t>
            </a:r>
            <a:r>
              <a:rPr lang="fi-FI" dirty="0">
                <a:effectLst/>
                <a:latin typeface="Arial" panose="020B0604020202020204" pitchFamily="34" charset="0"/>
              </a:rPr>
              <a:t>: </a:t>
            </a:r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Etsin</a:t>
            </a:r>
            <a:r>
              <a:rPr lang="fi-FI" dirty="0">
                <a:effectLst/>
                <a:latin typeface="Arial" panose="020B0604020202020204" pitchFamily="34" charset="0"/>
              </a:rPr>
              <a:t> uutta puhelinta verkkokaupa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sta</a:t>
            </a:r>
            <a:r>
              <a:rPr lang="fi-FI" dirty="0"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fi-FI" dirty="0">
              <a:effectLst/>
              <a:latin typeface="Arial" panose="020B0604020202020204" pitchFamily="34" charset="0"/>
            </a:endParaRPr>
          </a:p>
          <a:p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löytää</a:t>
            </a:r>
            <a:r>
              <a:rPr lang="fi-FI" dirty="0">
                <a:effectLst/>
                <a:latin typeface="Arial" panose="020B0604020202020204" pitchFamily="34" charset="0"/>
              </a:rPr>
              <a:t> + 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MISTÄ</a:t>
            </a:r>
            <a:r>
              <a:rPr lang="fi-FI" dirty="0">
                <a:effectLst/>
                <a:latin typeface="Arial" panose="020B0604020202020204" pitchFamily="34" charset="0"/>
              </a:rPr>
              <a:t>: </a:t>
            </a:r>
            <a:r>
              <a:rPr lang="fi-FI" b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Löysin</a:t>
            </a:r>
            <a:r>
              <a:rPr lang="fi-FI" dirty="0">
                <a:effectLst/>
                <a:latin typeface="Arial" panose="020B0604020202020204" pitchFamily="34" charset="0"/>
              </a:rPr>
              <a:t> aurinkolasit auto</a:t>
            </a:r>
            <a:r>
              <a:rPr lang="fi-FI" dirty="0"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sta</a:t>
            </a:r>
            <a:r>
              <a:rPr lang="fi-FI" dirty="0">
                <a:effectLst/>
                <a:latin typeface="Arial" panose="020B0604020202020204" pitchFamily="34" charset="0"/>
              </a:rPr>
              <a:t>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43202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998</TotalTime>
  <Words>212</Words>
  <Application>Microsoft Office PowerPoint</Application>
  <PresentationFormat>Laajakuva</PresentationFormat>
  <Paragraphs>54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Office-teema</vt:lpstr>
      <vt:lpstr>Rektiotehtävä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6</cp:revision>
  <dcterms:created xsi:type="dcterms:W3CDTF">2025-01-16T19:11:58Z</dcterms:created>
  <dcterms:modified xsi:type="dcterms:W3CDTF">2025-01-17T11:50:27Z</dcterms:modified>
</cp:coreProperties>
</file>