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D91A315-3E28-F821-F6E5-166AF40955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BC815FA-6A79-FD51-984F-35F8B374B7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32D14AF-22D9-8F24-023D-C5D969490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17F47-6640-41A0-BEC3-6005B646A07B}" type="datetimeFigureOut">
              <a:rPr lang="fi-FI" smtClean="0"/>
              <a:t>21.1.2025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8F1C453-E6E8-8031-043F-1968D15E5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A2D686F-B465-59DC-2316-CB82AB993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EAEFB-E304-4F2C-BF35-62C0D3185D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4252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F324F15-C416-E97F-2EE0-1076ED484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1DE332F-A524-455D-8315-42FBCD2B32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B55436B-850B-04FC-C1BC-AF33D007C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17F47-6640-41A0-BEC3-6005B646A07B}" type="datetimeFigureOut">
              <a:rPr lang="fi-FI" smtClean="0"/>
              <a:t>21.1.2025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468CB7D-D060-9D06-26EF-354A303E9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69D74DE-37F8-6405-A019-C2C73E4A2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EAEFB-E304-4F2C-BF35-62C0D3185D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14197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48D8221B-207F-3ADD-4CE8-AAFB00EA98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1BB04D8-FFF0-F49E-BEE4-CC1F32194B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8A46CFF-07E4-9203-52D4-FAD91D16C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17F47-6640-41A0-BEC3-6005B646A07B}" type="datetimeFigureOut">
              <a:rPr lang="fi-FI" smtClean="0"/>
              <a:t>21.1.2025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05ABE49-735B-28A5-7CDC-D849CC563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FE555F9-D021-526A-2B2C-2076200AC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EAEFB-E304-4F2C-BF35-62C0D3185D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0850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54A4AC8-46D8-8D43-02D6-C101763EC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95D84BB-A9C7-85D5-02DD-ED4BA3BF3C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129D3E3-B2CE-A0E1-D770-E07FF1AC9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17F47-6640-41A0-BEC3-6005B646A07B}" type="datetimeFigureOut">
              <a:rPr lang="fi-FI" smtClean="0"/>
              <a:t>21.1.2025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340C4EF-6E95-A7C7-96E7-01FEECDAD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0EA3E8C-D3BD-D827-1461-92E35BED0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EAEFB-E304-4F2C-BF35-62C0D3185D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6693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4837193-9E60-7244-183E-83D85D7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2E9DCCB-1888-2E33-FBF5-501F651FEC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BEAFAA8-E02C-574F-156F-DF0081D02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17F47-6640-41A0-BEC3-6005B646A07B}" type="datetimeFigureOut">
              <a:rPr lang="fi-FI" smtClean="0"/>
              <a:t>21.1.2025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91829B0-A60F-F169-B541-ABF86FC33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BC36B85-8273-A284-6B63-9BACDB799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EAEFB-E304-4F2C-BF35-62C0D3185D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2519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850E2A6-A926-0897-40C1-0A97901F4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63259F1-8A65-EE2C-CAE8-DB1B411032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58F7E9D-E5D5-ED15-1ED6-5581C897D1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E116603-DD9E-621E-6AD4-8FB5A2762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17F47-6640-41A0-BEC3-6005B646A07B}" type="datetimeFigureOut">
              <a:rPr lang="fi-FI" smtClean="0"/>
              <a:t>21.1.2025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8CD6FDC-6DC2-CB77-5284-AB33CD87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F22B24E-82EF-AE12-82E1-7A37F010F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EAEFB-E304-4F2C-BF35-62C0D3185D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4916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2FFD376-A567-FB64-1468-211F529B3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455F94C-54A2-4101-B3B2-5451AE19C6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8907BCD-E415-77DF-0FAE-90B805BE1C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3B01BF8E-B5DB-B31F-FC02-E8F3AE2E6A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6D0D4935-39AC-CBF8-99DA-0A39C81E26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6CD9642E-A924-6BEE-776C-3C1F9FC35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17F47-6640-41A0-BEC3-6005B646A07B}" type="datetimeFigureOut">
              <a:rPr lang="fi-FI" smtClean="0"/>
              <a:t>21.1.2025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FC7869B6-10DF-C064-2D76-9A80CFCFE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A0AA6A9F-B2F8-BBAF-26CD-282092D08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EAEFB-E304-4F2C-BF35-62C0D3185D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3415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A2B87CB-90AD-3851-D5A2-AC873568E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036B564D-6674-D2DC-11FA-D087A98DB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17F47-6640-41A0-BEC3-6005B646A07B}" type="datetimeFigureOut">
              <a:rPr lang="fi-FI" smtClean="0"/>
              <a:t>21.1.2025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C81E82C8-CA32-0868-9D51-8DCBE2481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A8135618-BA4F-6E85-A842-FEE503205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EAEFB-E304-4F2C-BF35-62C0D3185D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8455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684FECF0-649B-3CDF-C83E-B42F70013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17F47-6640-41A0-BEC3-6005B646A07B}" type="datetimeFigureOut">
              <a:rPr lang="fi-FI" smtClean="0"/>
              <a:t>21.1.2025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4E19D7FE-0852-ED23-6F68-DE2B820B5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00E7DC6B-E2CD-37A7-3104-636339C89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EAEFB-E304-4F2C-BF35-62C0D3185D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833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7D39D5E-04AD-1F89-CB3B-E376328C0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CF31B74-0AE9-CDC4-56C5-C56D0E3DD3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AE3060C-BF83-87AC-7B42-737C29C41C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99C9F50-FF39-2DB0-513B-E5EE655EC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17F47-6640-41A0-BEC3-6005B646A07B}" type="datetimeFigureOut">
              <a:rPr lang="fi-FI" smtClean="0"/>
              <a:t>21.1.2025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5E2EEC0-00E5-6DEF-6EF0-5C43567DC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BAD6798-45D2-5477-CF09-1A4E178C5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EAEFB-E304-4F2C-BF35-62C0D3185D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1427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237B082-4DD4-D48D-E193-A2CEA6713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41E3E68A-B313-DEA0-6361-85F4DFEC0F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AE77B80-F1A5-2EDD-D79C-EE77BA4E2F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FA684E2-23C1-5955-B846-89F0BC672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17F47-6640-41A0-BEC3-6005B646A07B}" type="datetimeFigureOut">
              <a:rPr lang="fi-FI" smtClean="0"/>
              <a:t>21.1.2025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C1031F5-4D71-D5D1-7D87-18F369C8C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CE1FFFC-3B7F-3F7A-1B47-9FC6B933F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EAEFB-E304-4F2C-BF35-62C0D3185D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5897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5ED678CE-0C49-3E97-0538-699AC8E3B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EC262C9-F1CD-5532-F27A-48FFA7E678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7EE1E01-39C1-9C24-5993-5D05514E71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D17F47-6640-41A0-BEC3-6005B646A07B}" type="datetimeFigureOut">
              <a:rPr lang="fi-FI" smtClean="0"/>
              <a:t>21.1.2025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18C4EFD-8269-9F4D-B3CC-CE22451A23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64AD3B3-3960-F056-1460-07C75E8250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AFEAEFB-E304-4F2C-BF35-62C0D3185D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4457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FA9F933-E9EF-80D3-AC82-9D3C564E37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Sanat sivu 124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BF0C8DE-DD51-70D3-218E-27C101FE0D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913128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3E98835-FCF4-BA61-93A3-0A9A3C70AF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0FC6966-7586-04F6-DCAF-BA95AA56D5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Kulttuuritapahtuma</a:t>
            </a:r>
          </a:p>
          <a:p>
            <a:pPr marL="0" indent="0">
              <a:buNone/>
            </a:pPr>
            <a:r>
              <a:rPr lang="fi-FI" dirty="0" err="1"/>
              <a:t>Cultural</a:t>
            </a:r>
            <a:r>
              <a:rPr lang="fi-FI" dirty="0"/>
              <a:t> </a:t>
            </a:r>
            <a:r>
              <a:rPr lang="fi-FI" dirty="0" err="1"/>
              <a:t>event</a:t>
            </a:r>
            <a:r>
              <a:rPr lang="fi-FI" dirty="0"/>
              <a:t> (esim. festivaali)</a:t>
            </a:r>
          </a:p>
          <a:p>
            <a:r>
              <a:rPr lang="fi-FI" dirty="0"/>
              <a:t>Festival </a:t>
            </a:r>
          </a:p>
          <a:p>
            <a:pPr marL="0" indent="0">
              <a:buNone/>
            </a:pPr>
            <a:r>
              <a:rPr lang="fi-FI" dirty="0"/>
              <a:t>Festivaali (musiikkifestivaali)</a:t>
            </a:r>
          </a:p>
          <a:p>
            <a:r>
              <a:rPr lang="fi-FI" dirty="0"/>
              <a:t>Tavallinen</a:t>
            </a:r>
          </a:p>
          <a:p>
            <a:pPr marL="0" indent="0">
              <a:buNone/>
            </a:pPr>
            <a:r>
              <a:rPr lang="fi-FI" dirty="0" err="1"/>
              <a:t>Ordinary</a:t>
            </a:r>
            <a:r>
              <a:rPr lang="fi-FI" dirty="0"/>
              <a:t> (normaali) (vastakohta epätavallinen)</a:t>
            </a:r>
          </a:p>
          <a:p>
            <a:r>
              <a:rPr lang="fi-FI" dirty="0"/>
              <a:t>Jokin</a:t>
            </a:r>
          </a:p>
          <a:p>
            <a:pPr marL="0" indent="0">
              <a:buNone/>
            </a:pPr>
            <a:r>
              <a:rPr lang="fi-FI" dirty="0" err="1"/>
              <a:t>Something</a:t>
            </a:r>
            <a:r>
              <a:rPr lang="fi-FI" dirty="0"/>
              <a:t> (</a:t>
            </a:r>
            <a:r>
              <a:rPr lang="fi-FI" b="1" dirty="0"/>
              <a:t>Jokin: Asia/eläin</a:t>
            </a:r>
            <a:r>
              <a:rPr lang="fi-FI" dirty="0"/>
              <a:t>: Jokin asia häiritsee häntä. / </a:t>
            </a:r>
            <a:r>
              <a:rPr lang="fi-FI" b="1" dirty="0"/>
              <a:t>Jokin eläin</a:t>
            </a:r>
            <a:r>
              <a:rPr lang="fi-FI" dirty="0"/>
              <a:t> liikkuu pihalla.)</a:t>
            </a:r>
          </a:p>
          <a:p>
            <a:pPr marL="0" indent="0">
              <a:buNone/>
            </a:pPr>
            <a:r>
              <a:rPr lang="fi-FI" b="1" dirty="0"/>
              <a:t>(Joku: Ihminen</a:t>
            </a:r>
            <a:r>
              <a:rPr lang="fi-FI" dirty="0"/>
              <a:t>: Joku nainen soitti minulle.)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17326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053E10C-FBD5-2BB3-69CC-F769613C1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8C0F158-32C1-F1B1-3DBC-0732DB7DE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6429" y="1586140"/>
            <a:ext cx="10515600" cy="4351338"/>
          </a:xfrm>
        </p:spPr>
        <p:txBody>
          <a:bodyPr/>
          <a:lstStyle/>
          <a:p>
            <a:r>
              <a:rPr lang="fi-FI" dirty="0"/>
              <a:t>Soitin</a:t>
            </a:r>
          </a:p>
          <a:p>
            <a:pPr marL="0" indent="0">
              <a:buNone/>
            </a:pPr>
            <a:r>
              <a:rPr lang="fi-FI" dirty="0" err="1"/>
              <a:t>Instrument</a:t>
            </a:r>
            <a:r>
              <a:rPr lang="fi-FI" dirty="0"/>
              <a:t> (instrumentti esim. piano)</a:t>
            </a:r>
          </a:p>
          <a:p>
            <a:r>
              <a:rPr lang="fi-FI" dirty="0"/>
              <a:t>Käsityöt</a:t>
            </a:r>
          </a:p>
          <a:p>
            <a:pPr marL="0" indent="0">
              <a:buNone/>
            </a:pPr>
            <a:r>
              <a:rPr lang="fi-FI" dirty="0" err="1"/>
              <a:t>Crafts</a:t>
            </a:r>
            <a:r>
              <a:rPr lang="fi-FI" dirty="0"/>
              <a:t> (esim. ompeleminen, puukäsityöt)</a:t>
            </a:r>
          </a:p>
          <a:p>
            <a:r>
              <a:rPr lang="fi-FI" dirty="0"/>
              <a:t>Kulttuuri</a:t>
            </a:r>
          </a:p>
          <a:p>
            <a:pPr marL="0" indent="0">
              <a:buNone/>
            </a:pPr>
            <a:r>
              <a:rPr lang="fi-FI" dirty="0"/>
              <a:t>Culture</a:t>
            </a:r>
          </a:p>
          <a:p>
            <a:r>
              <a:rPr lang="fi-FI" dirty="0"/>
              <a:t>Vaikkapa</a:t>
            </a:r>
          </a:p>
          <a:p>
            <a:pPr marL="0" indent="0">
              <a:buNone/>
            </a:pPr>
            <a:r>
              <a:rPr lang="fi-FI" dirty="0"/>
              <a:t>For </a:t>
            </a:r>
            <a:r>
              <a:rPr lang="fi-FI" dirty="0" err="1"/>
              <a:t>instance</a:t>
            </a:r>
            <a:r>
              <a:rPr lang="fi-FI" dirty="0"/>
              <a:t> (esimerkiksi) Lähde vaikkapa/esimerkiksi ulos.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83503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AACB19A-3A80-F9C3-1515-813D39758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0758273-0CA4-7B70-7797-A03115EB20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Ruoanlaitto</a:t>
            </a:r>
          </a:p>
          <a:p>
            <a:pPr marL="0" indent="0">
              <a:buNone/>
            </a:pPr>
            <a:r>
              <a:rPr lang="fi-FI" dirty="0"/>
              <a:t>Cooking (kokkaaminen)</a:t>
            </a:r>
          </a:p>
          <a:p>
            <a:r>
              <a:rPr lang="fi-FI" dirty="0"/>
              <a:t>Kansalaisopisto = Työväenopisto</a:t>
            </a:r>
          </a:p>
          <a:p>
            <a:pPr marL="0" indent="0">
              <a:buNone/>
            </a:pPr>
            <a:r>
              <a:rPr lang="fi-FI" dirty="0" err="1"/>
              <a:t>Civic</a:t>
            </a:r>
            <a:r>
              <a:rPr lang="fi-FI" dirty="0"/>
              <a:t> college (yleiset kurssit kaikille)</a:t>
            </a:r>
          </a:p>
          <a:p>
            <a:r>
              <a:rPr lang="fi-FI" dirty="0"/>
              <a:t>Järjestää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organise</a:t>
            </a:r>
            <a:r>
              <a:rPr lang="fi-FI" dirty="0"/>
              <a:t> (organisoida)</a:t>
            </a:r>
          </a:p>
          <a:p>
            <a:r>
              <a:rPr lang="fi-FI" dirty="0"/>
              <a:t>Mahdollisuus</a:t>
            </a:r>
          </a:p>
          <a:p>
            <a:pPr marL="0" indent="0">
              <a:buNone/>
            </a:pPr>
            <a:r>
              <a:rPr lang="fi-FI" dirty="0" err="1"/>
              <a:t>Chance</a:t>
            </a:r>
            <a:r>
              <a:rPr lang="fi-FI" dirty="0"/>
              <a:t> (voi tehdä jotain) esim. Mahdollisuus opiskella = Voi opiskella.</a:t>
            </a:r>
          </a:p>
        </p:txBody>
      </p:sp>
    </p:spTree>
    <p:extLst>
      <p:ext uri="{BB962C8B-B14F-4D97-AF65-F5344CB8AC3E}">
        <p14:creationId xmlns:p14="http://schemas.microsoft.com/office/powerpoint/2010/main" val="2831984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A11965A-1F3C-C3A2-F03B-F16B7F00E6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5B079F6-0420-2995-64EB-02C9AD083E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Varsinkin</a:t>
            </a:r>
          </a:p>
          <a:p>
            <a:pPr marL="0" indent="0">
              <a:buNone/>
            </a:pPr>
            <a:r>
              <a:rPr lang="fi-FI" dirty="0" err="1"/>
              <a:t>Especially</a:t>
            </a:r>
            <a:r>
              <a:rPr lang="fi-FI" dirty="0"/>
              <a:t> (erityisesti)</a:t>
            </a:r>
          </a:p>
          <a:p>
            <a:r>
              <a:rPr lang="fi-FI" dirty="0"/>
              <a:t>Maaseutu</a:t>
            </a:r>
          </a:p>
          <a:p>
            <a:pPr marL="0" indent="0">
              <a:buNone/>
            </a:pPr>
            <a:r>
              <a:rPr lang="fi-FI" dirty="0"/>
              <a:t>Countryside (vastakohta kaupunki)</a:t>
            </a:r>
          </a:p>
          <a:p>
            <a:r>
              <a:rPr lang="fi-FI" dirty="0"/>
              <a:t>Metsäs</a:t>
            </a:r>
            <a:r>
              <a:rPr lang="fi-FI" dirty="0">
                <a:highlight>
                  <a:srgbClr val="FFFF00"/>
                </a:highlight>
              </a:rPr>
              <a:t>tys (substantiivi)</a:t>
            </a:r>
          </a:p>
          <a:p>
            <a:pPr marL="0" indent="0">
              <a:buNone/>
            </a:pPr>
            <a:r>
              <a:rPr lang="fi-FI" dirty="0" err="1"/>
              <a:t>Hunting</a:t>
            </a:r>
            <a:r>
              <a:rPr lang="fi-FI" dirty="0"/>
              <a:t> (verbi metsästää)</a:t>
            </a:r>
          </a:p>
          <a:p>
            <a:r>
              <a:rPr lang="fi-FI" dirty="0">
                <a:highlight>
                  <a:srgbClr val="FFFF00"/>
                </a:highlight>
              </a:rPr>
              <a:t>Kalastus (subst.)</a:t>
            </a:r>
            <a:r>
              <a:rPr lang="fi-FI" dirty="0"/>
              <a:t> </a:t>
            </a:r>
            <a:endParaRPr lang="fi-FI" dirty="0"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fi-FI" dirty="0"/>
              <a:t>Fishing (verbi kalastaa)</a:t>
            </a:r>
          </a:p>
        </p:txBody>
      </p:sp>
    </p:spTree>
    <p:extLst>
      <p:ext uri="{BB962C8B-B14F-4D97-AF65-F5344CB8AC3E}">
        <p14:creationId xmlns:p14="http://schemas.microsoft.com/office/powerpoint/2010/main" val="3501541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EDFA295-4731-4AA6-27FF-8DAB76655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CFBE650-BA78-28FB-91DD-14619912E9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Kaupunki</a:t>
            </a:r>
            <a:r>
              <a:rPr lang="fi-FI" dirty="0">
                <a:highlight>
                  <a:srgbClr val="FFFF00"/>
                </a:highlight>
              </a:rPr>
              <a:t>lainen</a:t>
            </a:r>
            <a:r>
              <a:rPr lang="fi-FI" dirty="0"/>
              <a:t> </a:t>
            </a:r>
          </a:p>
          <a:p>
            <a:pPr marL="0" indent="0">
              <a:buNone/>
            </a:pPr>
            <a:r>
              <a:rPr lang="fi-FI" dirty="0" err="1"/>
              <a:t>Townsman</a:t>
            </a:r>
            <a:r>
              <a:rPr lang="fi-FI" dirty="0"/>
              <a:t> (kaupungin asukas)</a:t>
            </a:r>
          </a:p>
          <a:p>
            <a:r>
              <a:rPr lang="fi-FI" dirty="0"/>
              <a:t>Ulkoilu</a:t>
            </a:r>
          </a:p>
          <a:p>
            <a:pPr marL="0" indent="0">
              <a:buNone/>
            </a:pPr>
            <a:r>
              <a:rPr lang="fi-FI" dirty="0" err="1"/>
              <a:t>Spending</a:t>
            </a:r>
            <a:r>
              <a:rPr lang="fi-FI" dirty="0"/>
              <a:t> </a:t>
            </a:r>
            <a:r>
              <a:rPr lang="fi-FI" dirty="0" err="1"/>
              <a:t>time</a:t>
            </a:r>
            <a:r>
              <a:rPr lang="fi-FI" dirty="0"/>
              <a:t> </a:t>
            </a:r>
            <a:r>
              <a:rPr lang="fi-FI" dirty="0" err="1"/>
              <a:t>outdoors</a:t>
            </a:r>
            <a:r>
              <a:rPr lang="fi-FI" dirty="0"/>
              <a:t> (ulos meneminen)</a:t>
            </a:r>
          </a:p>
          <a:p>
            <a:r>
              <a:rPr lang="fi-FI" dirty="0"/>
              <a:t>Retkeily</a:t>
            </a:r>
          </a:p>
          <a:p>
            <a:pPr marL="0" indent="0">
              <a:buNone/>
            </a:pPr>
            <a:r>
              <a:rPr lang="fi-FI" dirty="0" err="1"/>
              <a:t>Hiking</a:t>
            </a:r>
            <a:r>
              <a:rPr lang="fi-FI" dirty="0"/>
              <a:t> and camping (mennä retkelle)</a:t>
            </a:r>
          </a:p>
          <a:p>
            <a:r>
              <a:rPr lang="fi-FI" dirty="0"/>
              <a:t>Telttailla</a:t>
            </a:r>
          </a:p>
          <a:p>
            <a:pPr marL="0" indent="0">
              <a:buNone/>
            </a:pPr>
            <a:r>
              <a:rPr lang="fi-FI" dirty="0"/>
              <a:t>To camp in a </a:t>
            </a:r>
            <a:r>
              <a:rPr lang="fi-FI" dirty="0" err="1"/>
              <a:t>tent</a:t>
            </a:r>
            <a:r>
              <a:rPr lang="fi-FI" dirty="0"/>
              <a:t> (nukkua teltassa)</a:t>
            </a:r>
          </a:p>
        </p:txBody>
      </p:sp>
    </p:spTree>
    <p:extLst>
      <p:ext uri="{BB962C8B-B14F-4D97-AF65-F5344CB8AC3E}">
        <p14:creationId xmlns:p14="http://schemas.microsoft.com/office/powerpoint/2010/main" val="2454128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D8B64C-3DE5-9EBD-EF70-AB9D37377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5BD56B8-9ADE-7F35-41C7-BA028C5695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Suunnistaa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orienteer</a:t>
            </a:r>
            <a:r>
              <a:rPr lang="fi-FI" dirty="0"/>
              <a:t> (juosta/kävellä kompassin kanssa)</a:t>
            </a:r>
          </a:p>
          <a:p>
            <a:r>
              <a:rPr lang="fi-FI" dirty="0"/>
              <a:t>Poimia marjoja / sieniä</a:t>
            </a:r>
          </a:p>
          <a:p>
            <a:pPr marL="0" indent="0">
              <a:buNone/>
            </a:pPr>
            <a:r>
              <a:rPr lang="fi-FI" dirty="0"/>
              <a:t>Pick </a:t>
            </a:r>
            <a:r>
              <a:rPr lang="fi-FI" dirty="0" err="1"/>
              <a:t>berries</a:t>
            </a:r>
            <a:r>
              <a:rPr lang="fi-FI" dirty="0"/>
              <a:t>/</a:t>
            </a:r>
            <a:r>
              <a:rPr lang="fi-FI" dirty="0" err="1"/>
              <a:t>mushrooms</a:t>
            </a:r>
            <a:r>
              <a:rPr lang="fi-FI" dirty="0"/>
              <a:t> (kerätä)</a:t>
            </a:r>
          </a:p>
          <a:p>
            <a:r>
              <a:rPr lang="fi-FI" dirty="0"/>
              <a:t>Vesillä</a:t>
            </a:r>
          </a:p>
          <a:p>
            <a:pPr marL="0" indent="0">
              <a:buNone/>
            </a:pPr>
            <a:r>
              <a:rPr lang="fi-FI" dirty="0"/>
              <a:t>On </a:t>
            </a:r>
            <a:r>
              <a:rPr lang="fi-FI" dirty="0" err="1"/>
              <a:t>water</a:t>
            </a:r>
            <a:r>
              <a:rPr lang="fi-FI" dirty="0"/>
              <a:t> (Järvillä/joilla/merillä…)</a:t>
            </a:r>
          </a:p>
          <a:p>
            <a:r>
              <a:rPr lang="fi-FI" dirty="0"/>
              <a:t>Veneillä</a:t>
            </a:r>
          </a:p>
          <a:p>
            <a:pPr marL="0" indent="0">
              <a:buNone/>
            </a:pPr>
            <a:r>
              <a:rPr lang="fi-FI" dirty="0"/>
              <a:t>To boat (mennä veneellä)</a:t>
            </a:r>
          </a:p>
        </p:txBody>
      </p:sp>
    </p:spTree>
    <p:extLst>
      <p:ext uri="{BB962C8B-B14F-4D97-AF65-F5344CB8AC3E}">
        <p14:creationId xmlns:p14="http://schemas.microsoft.com/office/powerpoint/2010/main" val="2210986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A52DA1E-06A7-C13A-8B10-D273D9BBA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0D63641-5E0C-93D6-9194-C5F6B65037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Arvostaa + </a:t>
            </a:r>
            <a:r>
              <a:rPr lang="fi-FI" dirty="0">
                <a:highlight>
                  <a:srgbClr val="FFFF00"/>
                </a:highlight>
              </a:rPr>
              <a:t>partitiivi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value</a:t>
            </a:r>
            <a:r>
              <a:rPr lang="fi-FI" dirty="0"/>
              <a:t>, </a:t>
            </a:r>
            <a:r>
              <a:rPr lang="fi-FI" dirty="0" err="1"/>
              <a:t>appreciate</a:t>
            </a:r>
            <a:r>
              <a:rPr lang="fi-FI" dirty="0"/>
              <a:t> (Arvostan vapaa-aika</a:t>
            </a:r>
            <a:r>
              <a:rPr lang="fi-FI" dirty="0">
                <a:highlight>
                  <a:srgbClr val="FFFF00"/>
                </a:highlight>
              </a:rPr>
              <a:t>a</a:t>
            </a:r>
            <a:r>
              <a:rPr lang="fi-FI" dirty="0"/>
              <a:t>.)</a:t>
            </a:r>
          </a:p>
          <a:p>
            <a:r>
              <a:rPr lang="fi-FI" dirty="0"/>
              <a:t>Tärkeämpi </a:t>
            </a:r>
            <a:r>
              <a:rPr lang="fi-FI" dirty="0">
                <a:highlight>
                  <a:srgbClr val="FFFF00"/>
                </a:highlight>
              </a:rPr>
              <a:t>kuin</a:t>
            </a:r>
          </a:p>
          <a:p>
            <a:pPr marL="0" indent="0">
              <a:buNone/>
            </a:pPr>
            <a:r>
              <a:rPr lang="fi-FI" dirty="0"/>
              <a:t>More </a:t>
            </a:r>
            <a:r>
              <a:rPr lang="fi-FI" dirty="0" err="1"/>
              <a:t>important</a:t>
            </a:r>
            <a:r>
              <a:rPr lang="fi-FI" dirty="0"/>
              <a:t> </a:t>
            </a:r>
            <a:r>
              <a:rPr lang="fi-FI" dirty="0" err="1"/>
              <a:t>than</a:t>
            </a:r>
            <a:r>
              <a:rPr lang="fi-FI" dirty="0"/>
              <a:t> (Vapaa-aika on </a:t>
            </a:r>
            <a:r>
              <a:rPr lang="fi-FI" dirty="0">
                <a:highlight>
                  <a:srgbClr val="FFFF00"/>
                </a:highlight>
              </a:rPr>
              <a:t>tärkeämpää kuin</a:t>
            </a:r>
            <a:r>
              <a:rPr lang="fi-FI" dirty="0"/>
              <a:t> raha.)</a:t>
            </a:r>
          </a:p>
          <a:p>
            <a:pPr marL="0" indent="0">
              <a:buNone/>
            </a:pPr>
            <a:r>
              <a:rPr lang="fi-FI" dirty="0"/>
              <a:t>(tärkeä – tärkeä</a:t>
            </a:r>
            <a:r>
              <a:rPr lang="fi-FI" dirty="0">
                <a:highlight>
                  <a:srgbClr val="FFFF00"/>
                </a:highlight>
              </a:rPr>
              <a:t>mpi</a:t>
            </a:r>
            <a:r>
              <a:rPr lang="fi-FI" dirty="0"/>
              <a:t> – tärke</a:t>
            </a:r>
            <a:r>
              <a:rPr lang="fi-FI" dirty="0">
                <a:highlight>
                  <a:srgbClr val="FFFF00"/>
                </a:highlight>
              </a:rPr>
              <a:t>in</a:t>
            </a:r>
            <a:r>
              <a:rPr lang="fi-FI" dirty="0"/>
              <a:t>)</a:t>
            </a:r>
          </a:p>
          <a:p>
            <a:r>
              <a:rPr lang="fi-FI" dirty="0"/>
              <a:t>Käydä ilmi + </a:t>
            </a:r>
            <a:r>
              <a:rPr lang="fi-FI" dirty="0" err="1">
                <a:highlight>
                  <a:srgbClr val="FFFF00"/>
                </a:highlight>
              </a:rPr>
              <a:t>sta</a:t>
            </a:r>
            <a:r>
              <a:rPr lang="fi-FI" dirty="0">
                <a:highlight>
                  <a:srgbClr val="FFFF00"/>
                </a:highlight>
              </a:rPr>
              <a:t>/</a:t>
            </a:r>
            <a:r>
              <a:rPr lang="fi-FI" dirty="0" err="1">
                <a:highlight>
                  <a:srgbClr val="FFFF00"/>
                </a:highlight>
              </a:rPr>
              <a:t>stä</a:t>
            </a:r>
            <a:endParaRPr lang="fi-FI" dirty="0"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turn</a:t>
            </a:r>
            <a:r>
              <a:rPr lang="fi-FI" dirty="0"/>
              <a:t> out (näkyä jostakin)</a:t>
            </a:r>
          </a:p>
          <a:p>
            <a:r>
              <a:rPr lang="fi-FI" dirty="0"/>
              <a:t>Tilastokeskus</a:t>
            </a:r>
          </a:p>
          <a:p>
            <a:pPr marL="0" indent="0">
              <a:buNone/>
            </a:pPr>
            <a:r>
              <a:rPr lang="fi-FI" dirty="0" err="1"/>
              <a:t>Statistics</a:t>
            </a:r>
            <a:r>
              <a:rPr lang="fi-FI" dirty="0"/>
              <a:t> Finland (tutkimuskeskus)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21092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F124404-3639-46A5-95E5-8B94200A1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B012464-0417-7FAF-CC28-7DEEE84BA4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2886" y="1520825"/>
            <a:ext cx="10515600" cy="4351338"/>
          </a:xfrm>
        </p:spPr>
        <p:txBody>
          <a:bodyPr/>
          <a:lstStyle/>
          <a:p>
            <a:r>
              <a:rPr lang="fi-FI" dirty="0"/>
              <a:t>Tutki</a:t>
            </a:r>
            <a:r>
              <a:rPr lang="fi-FI" dirty="0">
                <a:highlight>
                  <a:srgbClr val="FFFF00"/>
                </a:highlight>
              </a:rPr>
              <a:t>mus (substantiivi)</a:t>
            </a:r>
          </a:p>
          <a:p>
            <a:pPr marL="0" indent="0">
              <a:buNone/>
            </a:pPr>
            <a:r>
              <a:rPr lang="fi-FI" dirty="0" err="1"/>
              <a:t>Research</a:t>
            </a:r>
            <a:r>
              <a:rPr lang="fi-FI" dirty="0"/>
              <a:t> (verbi </a:t>
            </a:r>
            <a:r>
              <a:rPr lang="fi-FI" i="1" dirty="0"/>
              <a:t>tutkia</a:t>
            </a:r>
            <a:r>
              <a:rPr lang="fi-FI" dirty="0"/>
              <a:t>)</a:t>
            </a:r>
          </a:p>
          <a:p>
            <a:r>
              <a:rPr lang="fi-FI" dirty="0"/>
              <a:t>Lähes</a:t>
            </a:r>
          </a:p>
          <a:p>
            <a:pPr marL="0" indent="0">
              <a:buNone/>
            </a:pPr>
            <a:r>
              <a:rPr lang="fi-FI" dirty="0" err="1"/>
              <a:t>Almost</a:t>
            </a:r>
            <a:r>
              <a:rPr lang="fi-FI" dirty="0"/>
              <a:t> (melkein, vähän vähemmän) Hän on lähes 40-vuotias.</a:t>
            </a:r>
          </a:p>
          <a:p>
            <a:r>
              <a:rPr lang="fi-FI" dirty="0"/>
              <a:t>Ilmoittaa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announce</a:t>
            </a:r>
            <a:r>
              <a:rPr lang="fi-FI" dirty="0"/>
              <a:t> (antaa tieto)</a:t>
            </a:r>
          </a:p>
          <a:p>
            <a:r>
              <a:rPr lang="fi-FI" dirty="0"/>
              <a:t>Kun taas</a:t>
            </a:r>
          </a:p>
          <a:p>
            <a:pPr marL="0" indent="0">
              <a:buNone/>
            </a:pPr>
            <a:r>
              <a:rPr lang="fi-FI" dirty="0" err="1"/>
              <a:t>Whereas</a:t>
            </a:r>
            <a:r>
              <a:rPr lang="fi-FI" dirty="0"/>
              <a:t> (mutta) Isä tykkää lukemisesta, </a:t>
            </a:r>
            <a:r>
              <a:rPr lang="fi-FI" b="1" dirty="0"/>
              <a:t>kun taas </a:t>
            </a:r>
            <a:r>
              <a:rPr lang="fi-FI" dirty="0"/>
              <a:t>äiti ei tykkää.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53081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FF4BCED-E41C-CA69-49E9-B2C2F1C29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F4189AE-BFEE-F276-7E0C-EA99A409C7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Tärk</a:t>
            </a:r>
            <a:r>
              <a:rPr lang="fi-FI" dirty="0">
                <a:highlight>
                  <a:srgbClr val="FFFF00"/>
                </a:highlight>
              </a:rPr>
              <a:t>eys (substantiivi)</a:t>
            </a:r>
          </a:p>
          <a:p>
            <a:pPr marL="0" indent="0">
              <a:buNone/>
            </a:pPr>
            <a:r>
              <a:rPr lang="fi-FI" dirty="0" err="1"/>
              <a:t>Importance</a:t>
            </a:r>
            <a:r>
              <a:rPr lang="fi-FI" dirty="0"/>
              <a:t> (adjektiivi </a:t>
            </a:r>
            <a:r>
              <a:rPr lang="fi-FI" i="1" dirty="0"/>
              <a:t>tärkeä</a:t>
            </a:r>
            <a:r>
              <a:rPr lang="fi-FI" dirty="0"/>
              <a:t>)</a:t>
            </a:r>
          </a:p>
          <a:p>
            <a:r>
              <a:rPr lang="fi-FI" dirty="0"/>
              <a:t>Yli</a:t>
            </a:r>
          </a:p>
          <a:p>
            <a:pPr marL="0" indent="0">
              <a:buNone/>
            </a:pPr>
            <a:r>
              <a:rPr lang="fi-FI" dirty="0" err="1"/>
              <a:t>Over</a:t>
            </a:r>
            <a:r>
              <a:rPr lang="fi-FI" dirty="0"/>
              <a:t> (enemmän kuin) Hän on </a:t>
            </a:r>
            <a:r>
              <a:rPr lang="fi-FI" b="1" dirty="0"/>
              <a:t>yli</a:t>
            </a:r>
            <a:r>
              <a:rPr lang="fi-FI" dirty="0"/>
              <a:t> 40-vuotias.</a:t>
            </a:r>
          </a:p>
          <a:p>
            <a:pPr marL="0" indent="0">
              <a:buNone/>
            </a:pPr>
            <a:r>
              <a:rPr lang="fi-FI" dirty="0"/>
              <a:t>Vastakohta: </a:t>
            </a:r>
            <a:r>
              <a:rPr lang="fi-FI" b="1" dirty="0"/>
              <a:t>alle (vähemmän kuin) </a:t>
            </a:r>
            <a:r>
              <a:rPr lang="fi-FI" dirty="0"/>
              <a:t> 40-vuotias</a:t>
            </a:r>
          </a:p>
          <a:p>
            <a:r>
              <a:rPr lang="fi-FI" dirty="0"/>
              <a:t>Melko</a:t>
            </a:r>
          </a:p>
          <a:p>
            <a:pPr marL="0" indent="0">
              <a:buNone/>
            </a:pPr>
            <a:r>
              <a:rPr lang="fi-FI" dirty="0" err="1"/>
              <a:t>Quite</a:t>
            </a:r>
            <a:r>
              <a:rPr lang="fi-FI" dirty="0"/>
              <a:t> (aika) Hän on </a:t>
            </a:r>
            <a:r>
              <a:rPr lang="fi-FI" b="1" dirty="0"/>
              <a:t>melko/aika </a:t>
            </a:r>
            <a:r>
              <a:rPr lang="fi-FI" dirty="0"/>
              <a:t>nuori.</a:t>
            </a:r>
          </a:p>
          <a:p>
            <a:r>
              <a:rPr lang="fi-FI" dirty="0"/>
              <a:t>Ei kovin</a:t>
            </a:r>
          </a:p>
          <a:p>
            <a:pPr marL="0" indent="0">
              <a:buNone/>
            </a:pPr>
            <a:r>
              <a:rPr lang="fi-FI" dirty="0" err="1"/>
              <a:t>Not</a:t>
            </a:r>
            <a:r>
              <a:rPr lang="fi-FI" dirty="0"/>
              <a:t> </a:t>
            </a:r>
            <a:r>
              <a:rPr lang="fi-FI" dirty="0" err="1"/>
              <a:t>very</a:t>
            </a:r>
            <a:r>
              <a:rPr lang="fi-FI" dirty="0"/>
              <a:t> (ei tosi) Raha ei ole </a:t>
            </a:r>
            <a:r>
              <a:rPr lang="fi-FI" b="1" dirty="0"/>
              <a:t>kovin/tosi</a:t>
            </a:r>
            <a:r>
              <a:rPr lang="fi-FI" dirty="0"/>
              <a:t> tärkeää minulle.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61454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81AA978-D896-6027-3B44-9DF9CEA2CB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44AD080-EF3E-13F6-E518-AC5AF8B211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Ei lainkaan</a:t>
            </a:r>
          </a:p>
          <a:p>
            <a:pPr marL="0" indent="0">
              <a:buNone/>
            </a:pPr>
            <a:r>
              <a:rPr lang="fi-FI" dirty="0" err="1"/>
              <a:t>Not</a:t>
            </a:r>
            <a:r>
              <a:rPr lang="fi-FI" dirty="0"/>
              <a:t> at </a:t>
            </a:r>
            <a:r>
              <a:rPr lang="fi-FI" dirty="0" err="1"/>
              <a:t>all</a:t>
            </a:r>
            <a:r>
              <a:rPr lang="fi-FI" dirty="0"/>
              <a:t> (ei ollenkaan/yhtään) Työ </a:t>
            </a:r>
            <a:r>
              <a:rPr lang="fi-FI" b="1" dirty="0"/>
              <a:t>ei</a:t>
            </a:r>
            <a:r>
              <a:rPr lang="fi-FI" dirty="0"/>
              <a:t> ole </a:t>
            </a:r>
            <a:r>
              <a:rPr lang="fi-FI" b="1" dirty="0"/>
              <a:t>ollenkaan/lainkaan/yhtään </a:t>
            </a:r>
            <a:r>
              <a:rPr lang="fi-FI" dirty="0"/>
              <a:t>turhaa minulle.</a:t>
            </a:r>
          </a:p>
          <a:p>
            <a:r>
              <a:rPr lang="fi-FI" dirty="0"/>
              <a:t>Ei koske minua</a:t>
            </a:r>
          </a:p>
          <a:p>
            <a:pPr marL="0" indent="0">
              <a:buNone/>
            </a:pPr>
            <a:r>
              <a:rPr lang="fi-FI" dirty="0" err="1"/>
              <a:t>Does</a:t>
            </a:r>
            <a:r>
              <a:rPr lang="fi-FI" dirty="0"/>
              <a:t> </a:t>
            </a:r>
            <a:r>
              <a:rPr lang="fi-FI" dirty="0" err="1"/>
              <a:t>not</a:t>
            </a:r>
            <a:r>
              <a:rPr lang="fi-FI" dirty="0"/>
              <a:t> </a:t>
            </a:r>
            <a:r>
              <a:rPr lang="fi-FI" dirty="0" err="1"/>
              <a:t>apply</a:t>
            </a:r>
            <a:r>
              <a:rPr lang="fi-FI" dirty="0"/>
              <a:t> to me (Ei ole minun asiani. /Asia on vieras minulle.)</a:t>
            </a:r>
          </a:p>
          <a:p>
            <a:r>
              <a:rPr lang="fi-FI" dirty="0"/>
              <a:t>Lähde</a:t>
            </a:r>
          </a:p>
          <a:p>
            <a:pPr marL="0" indent="0">
              <a:buNone/>
            </a:pPr>
            <a:r>
              <a:rPr lang="fi-FI" dirty="0" err="1"/>
              <a:t>Source</a:t>
            </a:r>
            <a:r>
              <a:rPr lang="fi-FI" dirty="0"/>
              <a:t> (esim. tietolähde: netti)</a:t>
            </a:r>
          </a:p>
          <a:p>
            <a:r>
              <a:rPr lang="fi-FI" dirty="0"/>
              <a:t>Aktiivinen</a:t>
            </a:r>
          </a:p>
          <a:p>
            <a:pPr marL="0" indent="0">
              <a:buNone/>
            </a:pPr>
            <a:r>
              <a:rPr lang="fi-FI" dirty="0"/>
              <a:t>Active (vastakohta: passiivinen)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95711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FAAED45-9923-E473-51AE-B14146D63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EB4009B-D91A-A1B3-8ED3-BBA8050343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Moni</a:t>
            </a:r>
          </a:p>
          <a:p>
            <a:pPr marL="0" indent="0">
              <a:buNone/>
            </a:pPr>
            <a:r>
              <a:rPr lang="fi-FI" dirty="0" err="1"/>
              <a:t>Many</a:t>
            </a:r>
            <a:r>
              <a:rPr lang="fi-FI" dirty="0"/>
              <a:t> esim. </a:t>
            </a:r>
            <a:r>
              <a:rPr lang="fi-FI" b="1" dirty="0"/>
              <a:t>Moni</a:t>
            </a:r>
            <a:r>
              <a:rPr lang="fi-FI" dirty="0"/>
              <a:t> suomalainen tykkää saunasta.</a:t>
            </a:r>
          </a:p>
          <a:p>
            <a:pPr marL="0" indent="0">
              <a:buNone/>
            </a:pPr>
            <a:r>
              <a:rPr lang="fi-FI" dirty="0"/>
              <a:t>Vastakohta: harva</a:t>
            </a:r>
          </a:p>
          <a:p>
            <a:r>
              <a:rPr lang="fi-FI" dirty="0"/>
              <a:t>Kuulua + </a:t>
            </a:r>
            <a:r>
              <a:rPr lang="fi-FI" dirty="0">
                <a:highlight>
                  <a:srgbClr val="FFFF00"/>
                </a:highlight>
              </a:rPr>
              <a:t>mihin?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belong</a:t>
            </a:r>
            <a:r>
              <a:rPr lang="fi-FI" dirty="0"/>
              <a:t> + </a:t>
            </a:r>
            <a:r>
              <a:rPr lang="fi-FI" dirty="0" err="1"/>
              <a:t>where</a:t>
            </a:r>
            <a:r>
              <a:rPr lang="fi-FI" dirty="0"/>
              <a:t> (Kuulun tiimi</a:t>
            </a:r>
            <a:r>
              <a:rPr lang="fi-FI" dirty="0">
                <a:highlight>
                  <a:srgbClr val="FFFF00"/>
                </a:highlight>
              </a:rPr>
              <a:t>in</a:t>
            </a:r>
            <a:r>
              <a:rPr lang="fi-FI" dirty="0"/>
              <a:t>. = Olen osa tiimiä.)</a:t>
            </a:r>
          </a:p>
          <a:p>
            <a:r>
              <a:rPr lang="fi-FI" dirty="0"/>
              <a:t>Yhdistys</a:t>
            </a:r>
          </a:p>
          <a:p>
            <a:pPr marL="0" indent="0">
              <a:buNone/>
            </a:pPr>
            <a:r>
              <a:rPr lang="fi-FI" dirty="0"/>
              <a:t>Association (esim. ammattiyhdistys)</a:t>
            </a:r>
          </a:p>
          <a:p>
            <a:r>
              <a:rPr lang="fi-FI" dirty="0"/>
              <a:t>Urheiluseura</a:t>
            </a:r>
          </a:p>
          <a:p>
            <a:pPr marL="0" indent="0">
              <a:buNone/>
            </a:pPr>
            <a:r>
              <a:rPr lang="fi-FI" dirty="0"/>
              <a:t>Sports club (”klubi”)</a:t>
            </a:r>
          </a:p>
        </p:txBody>
      </p:sp>
    </p:spTree>
    <p:extLst>
      <p:ext uri="{BB962C8B-B14F-4D97-AF65-F5344CB8AC3E}">
        <p14:creationId xmlns:p14="http://schemas.microsoft.com/office/powerpoint/2010/main" val="2799329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373996C-AAC8-3D1E-26DE-2C52F92AB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76900EA-5577-4BFF-F6F4-EA9A2CF2D4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Suosi</a:t>
            </a:r>
            <a:r>
              <a:rPr lang="fi-FI" dirty="0">
                <a:highlight>
                  <a:srgbClr val="FFFF00"/>
                </a:highlight>
              </a:rPr>
              <a:t>ttu (adjektiivi)</a:t>
            </a:r>
          </a:p>
          <a:p>
            <a:pPr marL="0" indent="0">
              <a:buNone/>
            </a:pPr>
            <a:r>
              <a:rPr lang="fi-FI" dirty="0" err="1"/>
              <a:t>Popular</a:t>
            </a:r>
            <a:r>
              <a:rPr lang="fi-FI" dirty="0"/>
              <a:t> (verbi </a:t>
            </a:r>
            <a:r>
              <a:rPr lang="fi-FI" i="1" dirty="0"/>
              <a:t>suosia</a:t>
            </a:r>
            <a:r>
              <a:rPr lang="fi-FI" dirty="0"/>
              <a:t>)</a:t>
            </a:r>
          </a:p>
          <a:p>
            <a:r>
              <a:rPr lang="fi-FI" dirty="0"/>
              <a:t>Urheilulaji</a:t>
            </a:r>
          </a:p>
          <a:p>
            <a:pPr marL="0" indent="0">
              <a:buNone/>
            </a:pPr>
            <a:r>
              <a:rPr lang="fi-FI" dirty="0"/>
              <a:t>Sport (esim. juoksu, hiihto, uinti…)</a:t>
            </a:r>
          </a:p>
          <a:p>
            <a:r>
              <a:rPr lang="fi-FI" dirty="0"/>
              <a:t>Käve</a:t>
            </a:r>
            <a:r>
              <a:rPr lang="fi-FI" dirty="0">
                <a:highlight>
                  <a:srgbClr val="FFFF00"/>
                </a:highlight>
              </a:rPr>
              <a:t>ly (substantiivi)</a:t>
            </a:r>
          </a:p>
          <a:p>
            <a:pPr marL="0" indent="0">
              <a:buNone/>
            </a:pPr>
            <a:r>
              <a:rPr lang="fi-FI" dirty="0" err="1"/>
              <a:t>Walking</a:t>
            </a:r>
            <a:r>
              <a:rPr lang="fi-FI" dirty="0"/>
              <a:t> (kävele</a:t>
            </a:r>
            <a:r>
              <a:rPr lang="fi-FI" dirty="0">
                <a:highlight>
                  <a:srgbClr val="FFFF00"/>
                </a:highlight>
              </a:rPr>
              <a:t>minen</a:t>
            </a:r>
            <a:r>
              <a:rPr lang="fi-FI" dirty="0"/>
              <a:t>)</a:t>
            </a:r>
          </a:p>
          <a:p>
            <a:r>
              <a:rPr lang="fi-FI" dirty="0"/>
              <a:t>Lenkki</a:t>
            </a:r>
          </a:p>
          <a:p>
            <a:pPr marL="0" indent="0">
              <a:buNone/>
            </a:pPr>
            <a:r>
              <a:rPr lang="fi-FI" dirty="0" err="1"/>
              <a:t>Walk</a:t>
            </a:r>
            <a:r>
              <a:rPr lang="fi-FI" dirty="0"/>
              <a:t>/</a:t>
            </a:r>
            <a:r>
              <a:rPr lang="fi-FI" dirty="0" err="1"/>
              <a:t>jog</a:t>
            </a:r>
            <a:r>
              <a:rPr lang="fi-FI" dirty="0"/>
              <a:t>/</a:t>
            </a:r>
            <a:r>
              <a:rPr lang="fi-FI" dirty="0" err="1"/>
              <a:t>run</a:t>
            </a:r>
            <a:r>
              <a:rPr lang="fi-FI" dirty="0"/>
              <a:t> (kävely/juoksu ulkona)</a:t>
            </a:r>
          </a:p>
        </p:txBody>
      </p:sp>
    </p:spTree>
    <p:extLst>
      <p:ext uri="{BB962C8B-B14F-4D97-AF65-F5344CB8AC3E}">
        <p14:creationId xmlns:p14="http://schemas.microsoft.com/office/powerpoint/2010/main" val="2197633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48B326E-C914-03E9-2C2D-62F1200E0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615F3C3-E074-07D3-0864-9A333AA0F1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Kuntosali</a:t>
            </a:r>
          </a:p>
          <a:p>
            <a:pPr marL="0" indent="0">
              <a:buNone/>
            </a:pPr>
            <a:r>
              <a:rPr lang="fi-FI" dirty="0" err="1"/>
              <a:t>Gym</a:t>
            </a:r>
            <a:endParaRPr lang="fi-FI" dirty="0"/>
          </a:p>
          <a:p>
            <a:r>
              <a:rPr lang="fi-FI" dirty="0"/>
              <a:t>Jumppa</a:t>
            </a:r>
          </a:p>
          <a:p>
            <a:pPr marL="0" indent="0">
              <a:buNone/>
            </a:pPr>
            <a:r>
              <a:rPr lang="fi-FI" dirty="0" err="1"/>
              <a:t>Aerobics</a:t>
            </a:r>
            <a:endParaRPr lang="fi-FI" dirty="0"/>
          </a:p>
          <a:p>
            <a:r>
              <a:rPr lang="fi-FI" dirty="0"/>
              <a:t>Yleinen</a:t>
            </a:r>
          </a:p>
          <a:p>
            <a:pPr marL="0" indent="0">
              <a:buNone/>
            </a:pPr>
            <a:r>
              <a:rPr lang="fi-FI" dirty="0"/>
              <a:t>General (vastakohta: harvinainen)</a:t>
            </a:r>
          </a:p>
          <a:p>
            <a:r>
              <a:rPr lang="fi-FI" dirty="0"/>
              <a:t>Jokainen</a:t>
            </a:r>
          </a:p>
          <a:p>
            <a:pPr marL="0" indent="0">
              <a:buNone/>
            </a:pPr>
            <a:r>
              <a:rPr lang="fi-FI" dirty="0" err="1"/>
              <a:t>Everyone</a:t>
            </a:r>
            <a:r>
              <a:rPr lang="fi-FI" dirty="0"/>
              <a:t> (Jokainen suomalainen = Kaikki suomalaiset…)</a:t>
            </a:r>
          </a:p>
        </p:txBody>
      </p:sp>
    </p:spTree>
    <p:extLst>
      <p:ext uri="{BB962C8B-B14F-4D97-AF65-F5344CB8AC3E}">
        <p14:creationId xmlns:p14="http://schemas.microsoft.com/office/powerpoint/2010/main" val="978671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9316C84-F564-8B3C-2B6D-513914CE4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E52C794-DA78-397E-E023-073FD46F22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Paikkakunta</a:t>
            </a:r>
          </a:p>
          <a:p>
            <a:pPr marL="0" indent="0">
              <a:buNone/>
            </a:pPr>
            <a:r>
              <a:rPr lang="fi-FI" dirty="0" err="1"/>
              <a:t>Locality</a:t>
            </a:r>
            <a:r>
              <a:rPr lang="fi-FI" dirty="0"/>
              <a:t> (Kaupunki, kylä, asuinpaikka)</a:t>
            </a:r>
          </a:p>
          <a:p>
            <a:r>
              <a:rPr lang="fi-FI" dirty="0"/>
              <a:t>Käyttä</a:t>
            </a:r>
            <a:r>
              <a:rPr lang="fi-FI" dirty="0">
                <a:highlight>
                  <a:srgbClr val="FFFF00"/>
                </a:highlight>
              </a:rPr>
              <a:t>minen (substantiivi)</a:t>
            </a:r>
          </a:p>
          <a:p>
            <a:pPr marL="0" indent="0">
              <a:buNone/>
            </a:pPr>
            <a:r>
              <a:rPr lang="fi-FI" dirty="0"/>
              <a:t>Using (verbi </a:t>
            </a:r>
            <a:r>
              <a:rPr lang="fi-FI" i="1" dirty="0"/>
              <a:t>käyttää</a:t>
            </a:r>
            <a:r>
              <a:rPr lang="fi-FI" dirty="0"/>
              <a:t>)</a:t>
            </a:r>
          </a:p>
          <a:p>
            <a:r>
              <a:rPr lang="fi-FI" dirty="0"/>
              <a:t>Ilmainen</a:t>
            </a:r>
          </a:p>
          <a:p>
            <a:pPr marL="0" indent="0">
              <a:buNone/>
            </a:pPr>
            <a:r>
              <a:rPr lang="fi-FI" dirty="0" err="1"/>
              <a:t>Free</a:t>
            </a:r>
            <a:r>
              <a:rPr lang="fi-FI" dirty="0"/>
              <a:t> (maksuton, ei maksa)</a:t>
            </a:r>
          </a:p>
          <a:p>
            <a:r>
              <a:rPr lang="fi-FI" dirty="0"/>
              <a:t>Kesä</a:t>
            </a:r>
            <a:r>
              <a:rPr lang="fi-FI" dirty="0">
                <a:highlight>
                  <a:srgbClr val="FFFF00"/>
                </a:highlight>
              </a:rPr>
              <a:t>isin</a:t>
            </a:r>
          </a:p>
          <a:p>
            <a:pPr marL="0" indent="0">
              <a:buNone/>
            </a:pPr>
            <a:r>
              <a:rPr lang="fi-FI" dirty="0"/>
              <a:t>In </a:t>
            </a:r>
            <a:r>
              <a:rPr lang="fi-FI" dirty="0" err="1"/>
              <a:t>summers</a:t>
            </a:r>
            <a:r>
              <a:rPr lang="fi-FI" dirty="0"/>
              <a:t> (joka kesä)</a:t>
            </a:r>
          </a:p>
        </p:txBody>
      </p:sp>
    </p:spTree>
    <p:extLst>
      <p:ext uri="{BB962C8B-B14F-4D97-AF65-F5344CB8AC3E}">
        <p14:creationId xmlns:p14="http://schemas.microsoft.com/office/powerpoint/2010/main" val="3506125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565</Words>
  <Application>Microsoft Office PowerPoint</Application>
  <PresentationFormat>Laajakuva</PresentationFormat>
  <Paragraphs>117</Paragraphs>
  <Slides>15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19" baseType="lpstr">
      <vt:lpstr>Aptos</vt:lpstr>
      <vt:lpstr>Aptos Display</vt:lpstr>
      <vt:lpstr>Arial</vt:lpstr>
      <vt:lpstr>Office-teema</vt:lpstr>
      <vt:lpstr>Sanat sivu 124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Eloranta Niina</dc:creator>
  <cp:lastModifiedBy>Eloranta Niina</cp:lastModifiedBy>
  <cp:revision>14</cp:revision>
  <dcterms:created xsi:type="dcterms:W3CDTF">2025-01-21T15:09:17Z</dcterms:created>
  <dcterms:modified xsi:type="dcterms:W3CDTF">2025-01-21T16:10:16Z</dcterms:modified>
</cp:coreProperties>
</file>