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55551E-A1F7-72BC-D8F5-5DE08F6F03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7FDDE24-2098-1EEB-4AD1-3390D6F890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88889D1-FCD1-14B8-510E-1AE8D16B3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EAC18-335E-4413-9C5F-BE381F26D85D}" type="datetimeFigureOut">
              <a:rPr lang="fi-FI" smtClean="0"/>
              <a:t>21.1.2025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3A93F08-D721-F6A3-9E74-1AB115C3C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2B4D34C-8D03-30F3-137E-9C5786FE8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C2184-3F11-4EC5-AE9C-A341DF399EA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5563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3E390C-C948-9CCB-5AA9-0E1FDAF96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393D836-1489-F019-0B2D-A6D4A279E8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AC1AF97-8F6D-6805-D52A-3CFE69A39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EAC18-335E-4413-9C5F-BE381F26D85D}" type="datetimeFigureOut">
              <a:rPr lang="fi-FI" smtClean="0"/>
              <a:t>21.1.2025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CF3E87B-328D-58D5-5FFD-79A059AD9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DB35959-869C-751F-AAF9-816EA142C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C2184-3F11-4EC5-AE9C-A341DF399EA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8539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CB4D2086-62FC-B7C4-18B6-F30019921E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332801A-6890-96AF-569D-196799D4E7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1EE1F28-3EB3-6EA2-D262-92371AC24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EAC18-335E-4413-9C5F-BE381F26D85D}" type="datetimeFigureOut">
              <a:rPr lang="fi-FI" smtClean="0"/>
              <a:t>21.1.2025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4E57E31-B94D-2492-0105-A6E5E02B5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EDB618A-86F7-402A-BF1D-433D7B991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C2184-3F11-4EC5-AE9C-A341DF399EA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610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2AE9B93-C3AC-AF5D-E391-7BAB880B8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D99D0-C280-72A2-64CA-1C13A71E77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4D84B5E-D7E2-9408-F707-A426AE525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EAC18-335E-4413-9C5F-BE381F26D85D}" type="datetimeFigureOut">
              <a:rPr lang="fi-FI" smtClean="0"/>
              <a:t>21.1.2025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EE4F5A8-FD45-22E9-B0ED-50B9ED820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CC293CC-9E6B-7D13-6694-8B6799623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C2184-3F11-4EC5-AE9C-A341DF399EA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5655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147E14C-C485-EB38-2245-1203C81E6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B0B4992-62EC-6BD9-7388-1010DBDC51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A814E10-D217-B070-7201-1766BFAF9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EAC18-335E-4413-9C5F-BE381F26D85D}" type="datetimeFigureOut">
              <a:rPr lang="fi-FI" smtClean="0"/>
              <a:t>21.1.2025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2C339DC-2C66-498E-BB03-7227F1F6A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581F4F3-DF7A-B8F1-9780-1CAC5D39E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C2184-3F11-4EC5-AE9C-A341DF399EA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6480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247D78C-8A21-0F66-BC7E-D57625D89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24BC3DE-E691-CE21-56AD-E74EDF31DD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FDC8D6E-41F3-5B01-FA5F-1DB5F2666F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C667520-3381-442D-1A8E-0E2A30CE8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EAC18-335E-4413-9C5F-BE381F26D85D}" type="datetimeFigureOut">
              <a:rPr lang="fi-FI" smtClean="0"/>
              <a:t>21.1.2025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11673AA-FCAD-CE0E-8625-CE12EE5AA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E84C82A-ADBF-ED3A-EECE-E428289EA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C2184-3F11-4EC5-AE9C-A341DF399EA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7800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8F006A7-9581-9C1A-99C4-8F0B0ACD0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4EA2963-91B8-A98D-9EEC-70B81FE515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B4E3EAC-3291-7D24-B2D8-E42BC1AF53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09F5ACF-4E26-8FF5-760D-CDEEA8BD99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B1C68394-F1C2-1D04-6840-DF6D1275B8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87EF6DD3-A370-B29E-D835-63164F6E0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EAC18-335E-4413-9C5F-BE381F26D85D}" type="datetimeFigureOut">
              <a:rPr lang="fi-FI" smtClean="0"/>
              <a:t>21.1.2025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D907EB9A-1710-49A4-6307-243A17866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664206CD-946C-1AC9-E64C-F5C5D0625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C2184-3F11-4EC5-AE9C-A341DF399EA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6439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2CD8C5-7001-7D9E-0539-61004CF51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D1315A30-DF54-22C3-1B53-9D1E1DED9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EAC18-335E-4413-9C5F-BE381F26D85D}" type="datetimeFigureOut">
              <a:rPr lang="fi-FI" smtClean="0"/>
              <a:t>21.1.2025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B6DC2B4-FD92-EAEC-983D-A21741A63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C7D7D11-E920-47CF-CFA0-CB5CC46C8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C2184-3F11-4EC5-AE9C-A341DF399EA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9383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252FECF-67A8-B047-D762-3CD745F79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EAC18-335E-4413-9C5F-BE381F26D85D}" type="datetimeFigureOut">
              <a:rPr lang="fi-FI" smtClean="0"/>
              <a:t>21.1.2025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60578172-2190-8130-4804-ED0D5632E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F6198714-ED12-5BCC-CB4B-30DFB0574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C2184-3F11-4EC5-AE9C-A341DF399EA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0451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F53154F-2885-6F69-EF69-4399875A3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3D9D82E-12D2-5454-BBB8-37E8B862FC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0ACB7B3-C1EC-6ADB-E8BE-D13F0C1410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34FECE0-0A11-8A49-2CBF-9640C014F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EAC18-335E-4413-9C5F-BE381F26D85D}" type="datetimeFigureOut">
              <a:rPr lang="fi-FI" smtClean="0"/>
              <a:t>21.1.2025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D8AE474-EBC1-D23B-3139-2F297E83A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C9BCAE6-B6FB-990A-8FDD-79AC32E55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C2184-3F11-4EC5-AE9C-A341DF399EA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7109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B922C5-34C7-4908-3939-956A59AE7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98D32A4-CCC6-187E-48FA-F1B79D6756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22AC526-3D67-9EE7-EAB2-B32705C314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A6DA940-7B54-03D9-4C8B-9A8FF1D97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EAC18-335E-4413-9C5F-BE381F26D85D}" type="datetimeFigureOut">
              <a:rPr lang="fi-FI" smtClean="0"/>
              <a:t>21.1.2025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FD95F40-2FBF-8BCC-DA7F-D343ED61C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267AF40-DDF5-1160-BDD1-D6362FDB4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C2184-3F11-4EC5-AE9C-A341DF399EA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9471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3211EA67-BC71-3E85-AA07-EF7188A12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4009151-48CB-CD2B-3969-24E41CBA7D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ED4D466-5113-99DA-89AE-36A6BF7C73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1EAC18-335E-4413-9C5F-BE381F26D85D}" type="datetimeFigureOut">
              <a:rPr lang="fi-FI" smtClean="0"/>
              <a:t>21.1.2025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A8ACBD2-F5D6-6879-A010-13270CE272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6BEF2C7-B416-508A-B031-560B111A55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1C2184-3F11-4EC5-AE9C-A341DF399EA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919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990364-921E-7AE6-C72F-C155935EDD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Mitä mieltä?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4F8A959-D02E-A34D-820B-B42B8BAB4F5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Sivu 122</a:t>
            </a:r>
          </a:p>
        </p:txBody>
      </p:sp>
    </p:spTree>
    <p:extLst>
      <p:ext uri="{BB962C8B-B14F-4D97-AF65-F5344CB8AC3E}">
        <p14:creationId xmlns:p14="http://schemas.microsoft.com/office/powerpoint/2010/main" val="3999637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A6F82F-0079-2C62-2BAC-11E8E7309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8D487D4-8BF3-D926-CD67-70D7EC3CC8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>
                <a:highlight>
                  <a:srgbClr val="FFFF00"/>
                </a:highlight>
              </a:rPr>
              <a:t>Mitä mieltä </a:t>
            </a:r>
            <a:r>
              <a:rPr lang="fi-FI" dirty="0"/>
              <a:t>sinä olet/</a:t>
            </a:r>
            <a:r>
              <a:rPr lang="fi-FI" dirty="0" err="1"/>
              <a:t>sä</a:t>
            </a:r>
            <a:r>
              <a:rPr lang="fi-FI" dirty="0"/>
              <a:t> </a:t>
            </a:r>
            <a:r>
              <a:rPr lang="fi-FI" dirty="0" err="1"/>
              <a:t>oot</a:t>
            </a:r>
            <a:r>
              <a:rPr lang="fi-FI" dirty="0"/>
              <a:t>?</a:t>
            </a:r>
          </a:p>
          <a:p>
            <a:pPr marL="0" indent="0">
              <a:buNone/>
            </a:pPr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dirty="0" err="1"/>
              <a:t>do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think</a:t>
            </a:r>
            <a:r>
              <a:rPr lang="fi-FI" dirty="0"/>
              <a:t>?</a:t>
            </a:r>
          </a:p>
          <a:p>
            <a:r>
              <a:rPr lang="fi-FI" dirty="0">
                <a:highlight>
                  <a:srgbClr val="FFFF00"/>
                </a:highlight>
              </a:rPr>
              <a:t>Minun mielestäni/</a:t>
            </a:r>
            <a:r>
              <a:rPr lang="fi-FI" dirty="0" err="1">
                <a:highlight>
                  <a:srgbClr val="FFFF00"/>
                </a:highlight>
              </a:rPr>
              <a:t>mun</a:t>
            </a:r>
            <a:r>
              <a:rPr lang="fi-FI" dirty="0">
                <a:highlight>
                  <a:srgbClr val="FFFF00"/>
                </a:highlight>
              </a:rPr>
              <a:t> mielestä</a:t>
            </a:r>
            <a:r>
              <a:rPr lang="fi-FI" dirty="0"/>
              <a:t>…</a:t>
            </a:r>
          </a:p>
          <a:p>
            <a:pPr marL="0" indent="0">
              <a:buNone/>
            </a:pPr>
            <a:r>
              <a:rPr lang="fi-FI" dirty="0"/>
              <a:t>I </a:t>
            </a:r>
            <a:r>
              <a:rPr lang="fi-FI" dirty="0" err="1"/>
              <a:t>think</a:t>
            </a:r>
            <a:r>
              <a:rPr lang="fi-FI" dirty="0"/>
              <a:t>…</a:t>
            </a:r>
          </a:p>
          <a:p>
            <a:r>
              <a:rPr lang="fi-FI" dirty="0">
                <a:highlight>
                  <a:srgbClr val="FFFF00"/>
                </a:highlight>
              </a:rPr>
              <a:t>Minusta/musta</a:t>
            </a:r>
            <a:r>
              <a:rPr lang="fi-FI" dirty="0"/>
              <a:t>…</a:t>
            </a:r>
          </a:p>
          <a:p>
            <a:pPr marL="0" indent="0">
              <a:buNone/>
            </a:pPr>
            <a:r>
              <a:rPr lang="fi-FI" dirty="0"/>
              <a:t>I </a:t>
            </a:r>
            <a:r>
              <a:rPr lang="fi-FI" dirty="0" err="1"/>
              <a:t>think</a:t>
            </a:r>
            <a:r>
              <a:rPr lang="fi-FI" dirty="0"/>
              <a:t>…</a:t>
            </a:r>
          </a:p>
          <a:p>
            <a:r>
              <a:rPr lang="fi-FI" dirty="0"/>
              <a:t>Oletko/ </a:t>
            </a:r>
            <a:r>
              <a:rPr lang="fi-FI" dirty="0" err="1"/>
              <a:t>Ooks</a:t>
            </a:r>
            <a:r>
              <a:rPr lang="fi-FI" dirty="0"/>
              <a:t> </a:t>
            </a:r>
            <a:r>
              <a:rPr lang="fi-FI" dirty="0" err="1"/>
              <a:t>sä</a:t>
            </a:r>
            <a:r>
              <a:rPr lang="fi-FI" dirty="0"/>
              <a:t> </a:t>
            </a:r>
            <a:r>
              <a:rPr lang="fi-FI" dirty="0">
                <a:highlight>
                  <a:srgbClr val="FFFF00"/>
                </a:highlight>
              </a:rPr>
              <a:t>samaa mieltä</a:t>
            </a:r>
            <a:r>
              <a:rPr lang="fi-FI" dirty="0"/>
              <a:t>? (+)</a:t>
            </a:r>
          </a:p>
          <a:p>
            <a:pPr marL="0" indent="0">
              <a:buNone/>
            </a:pPr>
            <a:r>
              <a:rPr lang="fi-FI" dirty="0" err="1"/>
              <a:t>Do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agree</a:t>
            </a:r>
            <a:r>
              <a:rPr lang="fi-FI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014944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86E93A-4E7B-C0A1-9715-4B4B2BB4A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F3D3F64-6E31-9FB8-3F0E-F4F9E6FD1D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Oletko / </a:t>
            </a:r>
            <a:r>
              <a:rPr lang="fi-FI" dirty="0" err="1"/>
              <a:t>Ooks</a:t>
            </a:r>
            <a:r>
              <a:rPr lang="fi-FI" dirty="0"/>
              <a:t> </a:t>
            </a:r>
            <a:r>
              <a:rPr lang="fi-FI" dirty="0" err="1"/>
              <a:t>sä</a:t>
            </a:r>
            <a:r>
              <a:rPr lang="fi-FI" dirty="0"/>
              <a:t> </a:t>
            </a:r>
            <a:r>
              <a:rPr lang="fi-FI" dirty="0">
                <a:highlight>
                  <a:srgbClr val="FFFF00"/>
                </a:highlight>
              </a:rPr>
              <a:t>eri mieltä</a:t>
            </a:r>
            <a:r>
              <a:rPr lang="fi-FI" dirty="0"/>
              <a:t>? (-)</a:t>
            </a:r>
          </a:p>
          <a:p>
            <a:pPr marL="0" indent="0">
              <a:buNone/>
            </a:pPr>
            <a:r>
              <a:rPr lang="fi-FI" dirty="0" err="1"/>
              <a:t>Do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disagree</a:t>
            </a:r>
            <a:r>
              <a:rPr lang="fi-FI" dirty="0"/>
              <a:t>?</a:t>
            </a:r>
          </a:p>
          <a:p>
            <a:r>
              <a:rPr lang="fi-FI" dirty="0">
                <a:highlight>
                  <a:srgbClr val="FFFF00"/>
                </a:highlight>
              </a:rPr>
              <a:t>Niin minustakin/mustakin</a:t>
            </a:r>
            <a:r>
              <a:rPr lang="fi-FI" dirty="0"/>
              <a:t>. (+)</a:t>
            </a:r>
          </a:p>
          <a:p>
            <a:pPr marL="0" indent="0">
              <a:buNone/>
            </a:pPr>
            <a:r>
              <a:rPr lang="fi-FI" dirty="0"/>
              <a:t>So </a:t>
            </a:r>
            <a:r>
              <a:rPr lang="fi-FI" dirty="0" err="1"/>
              <a:t>do</a:t>
            </a:r>
            <a:r>
              <a:rPr lang="fi-FI" dirty="0"/>
              <a:t> I!</a:t>
            </a:r>
          </a:p>
          <a:p>
            <a:r>
              <a:rPr lang="fi-FI" dirty="0">
                <a:highlight>
                  <a:srgbClr val="FFFF00"/>
                </a:highlight>
              </a:rPr>
              <a:t>Ei minun mielestäni/</a:t>
            </a:r>
            <a:r>
              <a:rPr lang="fi-FI" dirty="0" err="1">
                <a:highlight>
                  <a:srgbClr val="FFFF00"/>
                </a:highlight>
              </a:rPr>
              <a:t>mun</a:t>
            </a:r>
            <a:r>
              <a:rPr lang="fi-FI" dirty="0">
                <a:highlight>
                  <a:srgbClr val="FFFF00"/>
                </a:highlight>
              </a:rPr>
              <a:t> mielestä</a:t>
            </a:r>
            <a:r>
              <a:rPr lang="fi-FI" dirty="0"/>
              <a:t>. (-)</a:t>
            </a:r>
          </a:p>
          <a:p>
            <a:pPr marL="0" indent="0">
              <a:buNone/>
            </a:pPr>
            <a:r>
              <a:rPr lang="fi-FI" dirty="0" err="1"/>
              <a:t>Not</a:t>
            </a:r>
            <a:r>
              <a:rPr lang="fi-FI" dirty="0"/>
              <a:t> in my </a:t>
            </a:r>
            <a:r>
              <a:rPr lang="fi-FI" dirty="0" err="1"/>
              <a:t>opinion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1106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F03A20-3E18-998A-1EC7-A5DBAE7E0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079681A-9B6E-40F9-5324-122286170E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Harjoitus 7 sivu 134</a:t>
            </a:r>
          </a:p>
          <a:p>
            <a:pPr marL="0" indent="0">
              <a:buNone/>
            </a:pPr>
            <a:r>
              <a:rPr lang="fi-FI" dirty="0"/>
              <a:t>Onko </a:t>
            </a:r>
            <a:r>
              <a:rPr lang="fi-FI" dirty="0">
                <a:highlight>
                  <a:srgbClr val="FFFF00"/>
                </a:highlight>
              </a:rPr>
              <a:t>musiikin kuuntele</a:t>
            </a:r>
            <a:r>
              <a:rPr lang="fi-FI" b="1" dirty="0">
                <a:highlight>
                  <a:srgbClr val="FFFF00"/>
                </a:highlight>
              </a:rPr>
              <a:t>minen</a:t>
            </a:r>
            <a:r>
              <a:rPr lang="fi-FI" dirty="0">
                <a:highlight>
                  <a:srgbClr val="FFFF00"/>
                </a:highlight>
              </a:rPr>
              <a:t> </a:t>
            </a:r>
            <a:r>
              <a:rPr lang="fi-FI" dirty="0" err="1"/>
              <a:t>susta</a:t>
            </a:r>
            <a:r>
              <a:rPr lang="fi-FI" dirty="0"/>
              <a:t> kiva</a:t>
            </a:r>
            <a:r>
              <a:rPr lang="fi-FI" b="1" dirty="0">
                <a:highlight>
                  <a:srgbClr val="FFFF00"/>
                </a:highlight>
              </a:rPr>
              <a:t>a</a:t>
            </a:r>
            <a:r>
              <a:rPr lang="fi-FI" dirty="0"/>
              <a:t>?</a:t>
            </a:r>
          </a:p>
          <a:p>
            <a:pPr marL="0" indent="0">
              <a:buNone/>
            </a:pPr>
            <a:r>
              <a:rPr lang="fi-FI" dirty="0"/>
              <a:t>+ Joo on. </a:t>
            </a:r>
            <a:r>
              <a:rPr lang="fi-FI" dirty="0">
                <a:highlight>
                  <a:srgbClr val="FFFF00"/>
                </a:highlight>
              </a:rPr>
              <a:t>Se on musta kivaa</a:t>
            </a:r>
            <a:r>
              <a:rPr lang="fi-FI" dirty="0"/>
              <a:t>, </a:t>
            </a:r>
            <a:r>
              <a:rPr lang="fi-FI" dirty="0">
                <a:highlight>
                  <a:srgbClr val="FFFF00"/>
                </a:highlight>
              </a:rPr>
              <a:t>koska</a:t>
            </a:r>
            <a:r>
              <a:rPr lang="fi-FI" dirty="0"/>
              <a:t> rakastan musiikkia.</a:t>
            </a:r>
          </a:p>
          <a:p>
            <a:pPr marL="0" indent="0">
              <a:buNone/>
            </a:pPr>
            <a:r>
              <a:rPr lang="fi-FI" dirty="0"/>
              <a:t>(Niin mustakin.)</a:t>
            </a:r>
          </a:p>
          <a:p>
            <a:pPr>
              <a:buFontTx/>
              <a:buChar char="-"/>
            </a:pPr>
            <a:r>
              <a:rPr lang="fi-FI" dirty="0"/>
              <a:t>Ei </a:t>
            </a:r>
            <a:r>
              <a:rPr lang="fi-FI" dirty="0" err="1"/>
              <a:t>oo</a:t>
            </a:r>
            <a:r>
              <a:rPr lang="fi-FI" dirty="0"/>
              <a:t>/ole. </a:t>
            </a:r>
            <a:r>
              <a:rPr lang="fi-FI" dirty="0">
                <a:highlight>
                  <a:srgbClr val="FFFF00"/>
                </a:highlight>
              </a:rPr>
              <a:t>Se ei ole musta kivaa, koska </a:t>
            </a:r>
            <a:r>
              <a:rPr lang="fi-FI" dirty="0"/>
              <a:t>en tykkää musiikista.</a:t>
            </a:r>
          </a:p>
          <a:p>
            <a:pPr marL="0" indent="0">
              <a:buNone/>
            </a:pPr>
            <a:r>
              <a:rPr lang="fi-FI" dirty="0"/>
              <a:t>(Ei mustakaan.)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86932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128</Words>
  <Application>Microsoft Office PowerPoint</Application>
  <PresentationFormat>Laajakuva</PresentationFormat>
  <Paragraphs>22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Office-teema</vt:lpstr>
      <vt:lpstr>Mitä mieltä?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3</cp:revision>
  <dcterms:created xsi:type="dcterms:W3CDTF">2025-01-21T14:48:19Z</dcterms:created>
  <dcterms:modified xsi:type="dcterms:W3CDTF">2025-01-21T15:02:16Z</dcterms:modified>
</cp:coreProperties>
</file>