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D752521-7B01-D57E-56CA-C4846EFC6F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66DB927-2FD6-08D8-C251-EE10534A44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D390ADB-7E30-E082-33EF-C1CF403D7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EF11-6073-4A60-A0DF-F45973E8C560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FA8BD2F-9942-E67C-B19D-5569C8062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FA04C8B-B793-4369-A576-5EA1A264F7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95C-ECA2-43CE-AF86-558B98CD09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389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02D433D-ED82-402A-13C3-92CD7E6DA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1757A53-B0BF-8101-85E1-D8F43CE515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F1A1979-718D-EF51-DD2B-F1765F610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EF11-6073-4A60-A0DF-F45973E8C560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E7F8FB2-AD0B-5F6D-BD8F-FE3189BD5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1840D5A-7E0C-6A8D-E187-B35C83C87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95C-ECA2-43CE-AF86-558B98CD09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0483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A6EB73B2-9F3B-36D5-0657-18792CDBE1A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4896E2A-4B98-2CD4-9F55-C8E706EDED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DB7A8C-5DD4-B198-F61F-8EF318198E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EF11-6073-4A60-A0DF-F45973E8C560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591FBFB-FB6F-948B-AC58-8616CB556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EA35D9-F587-8AE4-9DEC-8E647C9C0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95C-ECA2-43CE-AF86-558B98CD09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2386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DF8D7A-A942-F828-C749-A1BE4DEBE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7A527C-5609-E03C-205D-D1193D2882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A8EE4E7-30A5-E99B-EA23-D621456B0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EF11-6073-4A60-A0DF-F45973E8C560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B4F68C1-73E1-F5E6-3B11-EFE385CCE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7BDAAC-09EC-DD06-9DC2-A77171549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95C-ECA2-43CE-AF86-558B98CD09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46589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4C76C9-6735-C9EF-AA0A-C27CA7D40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1AA87EA-B737-D478-A2B2-FDC7A88E9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58D264-D2F6-EE83-5BA1-7026E493B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EF11-6073-4A60-A0DF-F45973E8C560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EFBFC49-2B29-8F7F-840C-A5C802E3CA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504E891-3321-F215-8226-6D26EE3CE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95C-ECA2-43CE-AF86-558B98CD09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53171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384DD0-B6B0-5AD9-9229-4ECA4E5E2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BCF17D0-E814-BA5B-6EDA-4E4FDCEF3A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F98C498-ED43-C6DC-091C-0D1001FFB0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9CEB8F5-9705-83D3-869C-4E490891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EF11-6073-4A60-A0DF-F45973E8C560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FBFB3EB-7C23-0733-DCD1-4E9214276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7D4A5D7-EE17-3872-720C-346A8FCC0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95C-ECA2-43CE-AF86-558B98CD09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4281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5AE1FD-D73F-F5F9-79E6-A083F030AE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6926464-ED0C-24FB-6799-08FC09C29B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B44B884-9C05-80D5-66B8-1217621291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2A0E571B-F659-8AF9-13BE-68CFE05DE8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25272EA-567A-7D1F-52C6-69D789DA16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89675D8-2CEF-9234-41EF-BFCE319BB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EF11-6073-4A60-A0DF-F45973E8C560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B3190CE-CFF1-0EC2-38E0-77FA0B17A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DB465F1-2910-35C4-83C9-3C22F5410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95C-ECA2-43CE-AF86-558B98CD09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6099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0B12D9C-F8C5-FAFE-9EC1-08419FC357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7864449-2F05-7B27-DF47-1C906EBF9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EF11-6073-4A60-A0DF-F45973E8C560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176D9F4-C8CD-521C-6C58-DADE079742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719B2B3-26C7-73AB-F363-7968C521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95C-ECA2-43CE-AF86-558B98CD09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6121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31967C1-A6BB-BD74-D220-6294E41FCC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EF11-6073-4A60-A0DF-F45973E8C560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12F1FD3-F91F-E4B3-DDDB-B492AC9C2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2BE715B0-A43F-461E-5387-D0EB103DD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95C-ECA2-43CE-AF86-558B98CD09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9875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EA0186-63D5-A30B-F0D8-FEE619DE11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40E322-C19E-B5FD-4B58-4405060512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57EFE2F-ABFD-FDB1-1ABA-5E5A0BE5A8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214186C-C04F-454C-ACF0-D42AB2A1D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EF11-6073-4A60-A0DF-F45973E8C560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459F437-861A-CDA5-FF5D-AF38236A7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C73E43B-4B04-8602-1966-BBBD744F1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95C-ECA2-43CE-AF86-558B98CD09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7473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F53CCA-CDCB-75FE-2D7F-6CDA78595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B77CA344-7335-1BDA-AE02-2C64E5FA65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44EA0CD-AD24-7B7E-69A2-C94371ADB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6603705-017C-2FA8-1EEB-30F0114974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AEF11-6073-4A60-A0DF-F45973E8C560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0E30261-BD9B-4EC1-2128-46CAFFB36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2E45234-7149-6B66-DB9F-BA8E126CE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A795C-ECA2-43CE-AF86-558B98CD09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2404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7B17D57-5B0F-8EF9-AA17-E369F034A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C75970E-A323-A710-5F24-BF2465B39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E269C0-E5CE-DCF1-8EAF-4CDB45D5D9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DAEF11-6073-4A60-A0DF-F45973E8C560}" type="datetimeFigureOut">
              <a:rPr lang="fi-FI" smtClean="0"/>
              <a:t>14.1.2025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263D5D0-7BBA-4469-6EBF-B556D88025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69FECF6-36B1-E696-A264-1F8940E8ED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0A795C-ECA2-43CE-AF86-558B98CD099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7189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D70E6A-EDB4-5B4D-4652-A74952AE0A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Kappale 4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099ADDB-7EBE-6D7E-B664-020B1230506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sanat</a:t>
            </a:r>
          </a:p>
        </p:txBody>
      </p:sp>
    </p:spTree>
    <p:extLst>
      <p:ext uri="{BB962C8B-B14F-4D97-AF65-F5344CB8AC3E}">
        <p14:creationId xmlns:p14="http://schemas.microsoft.com/office/powerpoint/2010/main" val="4440740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257310-8E42-68C2-3ADA-2ACE1FEB5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D5FCDA-2C6A-21C5-B13C-70644F5629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Olla kiinnostunut + </a:t>
            </a:r>
            <a:r>
              <a:rPr lang="fi-FI" dirty="0" err="1">
                <a:highlight>
                  <a:srgbClr val="FFFF00"/>
                </a:highlight>
              </a:rPr>
              <a:t>sta</a:t>
            </a:r>
            <a:r>
              <a:rPr lang="fi-FI" dirty="0">
                <a:highlight>
                  <a:srgbClr val="FFFF00"/>
                </a:highlight>
              </a:rPr>
              <a:t>/</a:t>
            </a:r>
            <a:r>
              <a:rPr lang="fi-FI" dirty="0" err="1">
                <a:highlight>
                  <a:srgbClr val="FFFF00"/>
                </a:highlight>
              </a:rPr>
              <a:t>stä</a:t>
            </a:r>
            <a:endParaRPr lang="fi-FI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dirty="0"/>
              <a:t>Olen kiinnostunut historia</a:t>
            </a:r>
            <a:r>
              <a:rPr lang="fi-FI" dirty="0">
                <a:highlight>
                  <a:srgbClr val="FFFF00"/>
                </a:highlight>
              </a:rPr>
              <a:t>sta. </a:t>
            </a:r>
            <a:r>
              <a:rPr lang="fi-FI" dirty="0"/>
              <a:t>(to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interested</a:t>
            </a:r>
            <a:r>
              <a:rPr lang="fi-FI" dirty="0"/>
              <a:t> in)</a:t>
            </a:r>
          </a:p>
          <a:p>
            <a:r>
              <a:rPr lang="fi-FI" dirty="0"/>
              <a:t>Varsinkin</a:t>
            </a:r>
          </a:p>
          <a:p>
            <a:pPr marL="0" indent="0">
              <a:buNone/>
            </a:pPr>
            <a:r>
              <a:rPr lang="fi-FI" dirty="0"/>
              <a:t>Erityisesti (</a:t>
            </a:r>
            <a:r>
              <a:rPr lang="fi-FI" dirty="0" err="1"/>
              <a:t>especially</a:t>
            </a:r>
            <a:r>
              <a:rPr lang="fi-FI" dirty="0"/>
              <a:t>)</a:t>
            </a:r>
          </a:p>
          <a:p>
            <a:r>
              <a:rPr lang="fi-FI" dirty="0"/>
              <a:t>Liikkua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move</a:t>
            </a:r>
            <a:r>
              <a:rPr lang="fi-FI" dirty="0"/>
              <a:t>)</a:t>
            </a:r>
          </a:p>
          <a:p>
            <a:r>
              <a:rPr lang="fi-FI" dirty="0"/>
              <a:t>Ulkoilla</a:t>
            </a:r>
          </a:p>
          <a:p>
            <a:pPr marL="0" indent="0">
              <a:buNone/>
            </a:pPr>
            <a:r>
              <a:rPr lang="fi-FI" dirty="0"/>
              <a:t>Mennä ulos liikkumaan (to go outside)</a:t>
            </a:r>
          </a:p>
        </p:txBody>
      </p:sp>
    </p:spTree>
    <p:extLst>
      <p:ext uri="{BB962C8B-B14F-4D97-AF65-F5344CB8AC3E}">
        <p14:creationId xmlns:p14="http://schemas.microsoft.com/office/powerpoint/2010/main" val="664427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C40291-C8E9-1D82-745F-3ED41EC2C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869D24A-B11D-9ACE-2686-19F4E63A96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Talviuinti</a:t>
            </a:r>
          </a:p>
          <a:p>
            <a:pPr marL="0" indent="0">
              <a:buNone/>
            </a:pPr>
            <a:r>
              <a:rPr lang="fi-FI" dirty="0"/>
              <a:t>Avantouinti (</a:t>
            </a:r>
            <a:r>
              <a:rPr lang="fi-FI" dirty="0" err="1"/>
              <a:t>winter</a:t>
            </a:r>
            <a:r>
              <a:rPr lang="fi-FI" dirty="0"/>
              <a:t> </a:t>
            </a:r>
            <a:r>
              <a:rPr lang="fi-FI" dirty="0" err="1"/>
              <a:t>swimming</a:t>
            </a:r>
            <a:r>
              <a:rPr lang="fi-FI" dirty="0"/>
              <a:t>)</a:t>
            </a:r>
          </a:p>
          <a:p>
            <a:r>
              <a:rPr lang="fi-FI" dirty="0" err="1"/>
              <a:t>Vau</a:t>
            </a:r>
            <a:r>
              <a:rPr lang="fi-FI" dirty="0"/>
              <a:t>!</a:t>
            </a:r>
          </a:p>
          <a:p>
            <a:pPr marL="0" indent="0">
              <a:buNone/>
            </a:pPr>
            <a:r>
              <a:rPr lang="fi-FI" dirty="0" err="1"/>
              <a:t>Wow</a:t>
            </a:r>
            <a:r>
              <a:rPr lang="fi-FI" dirty="0"/>
              <a:t>!</a:t>
            </a:r>
          </a:p>
          <a:p>
            <a:r>
              <a:rPr lang="fi-FI" dirty="0"/>
              <a:t>-</a:t>
            </a:r>
            <a:r>
              <a:rPr lang="fi-FI" dirty="0" err="1">
                <a:highlight>
                  <a:srgbClr val="FFFF00"/>
                </a:highlight>
              </a:rPr>
              <a:t>pa</a:t>
            </a:r>
            <a:r>
              <a:rPr lang="fi-FI" dirty="0">
                <a:highlight>
                  <a:srgbClr val="FFFF00"/>
                </a:highlight>
              </a:rPr>
              <a:t>/-</a:t>
            </a:r>
            <a:r>
              <a:rPr lang="fi-FI" dirty="0" err="1">
                <a:highlight>
                  <a:srgbClr val="FFFF00"/>
                </a:highlight>
              </a:rPr>
              <a:t>pä</a:t>
            </a:r>
            <a:endParaRPr lang="fi-FI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dirty="0"/>
              <a:t>Tule</a:t>
            </a:r>
            <a:r>
              <a:rPr lang="fi-FI" dirty="0">
                <a:highlight>
                  <a:srgbClr val="FFFF00"/>
                </a:highlight>
              </a:rPr>
              <a:t>pa</a:t>
            </a:r>
            <a:r>
              <a:rPr lang="fi-FI" dirty="0"/>
              <a:t> tänne. (</a:t>
            </a:r>
            <a:r>
              <a:rPr lang="fi-FI" dirty="0" err="1"/>
              <a:t>Please</a:t>
            </a:r>
            <a:r>
              <a:rPr lang="fi-FI" dirty="0"/>
              <a:t>, </a:t>
            </a:r>
            <a:r>
              <a:rPr lang="fi-FI" dirty="0" err="1"/>
              <a:t>come</a:t>
            </a:r>
            <a:r>
              <a:rPr lang="fi-FI" dirty="0"/>
              <a:t> </a:t>
            </a:r>
            <a:r>
              <a:rPr lang="fi-FI" dirty="0" err="1"/>
              <a:t>here</a:t>
            </a:r>
            <a:r>
              <a:rPr lang="fi-FI" dirty="0"/>
              <a:t>.) – ystävällisempi muoto</a:t>
            </a:r>
          </a:p>
          <a:p>
            <a:r>
              <a:rPr lang="fi-FI" dirty="0"/>
              <a:t>Rohkea</a:t>
            </a:r>
          </a:p>
          <a:p>
            <a:pPr marL="0" indent="0">
              <a:buNone/>
            </a:pPr>
            <a:r>
              <a:rPr lang="fi-FI" dirty="0"/>
              <a:t>Ei pelkää (brave)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933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3D385ED-5C3E-64FD-2D61-068092EC9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88F0B31-BA16-F0F6-EC5D-CB5B389F06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Ei edes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even</a:t>
            </a:r>
            <a:r>
              <a:rPr lang="fi-FI" dirty="0"/>
              <a:t>) En juonut aamulla mitään, en edes vettä.</a:t>
            </a:r>
          </a:p>
          <a:p>
            <a:r>
              <a:rPr lang="fi-FI" dirty="0"/>
              <a:t>Itse asiassa</a:t>
            </a:r>
          </a:p>
          <a:p>
            <a:pPr marL="0" indent="0">
              <a:buNone/>
            </a:pPr>
            <a:r>
              <a:rPr lang="fi-FI" dirty="0"/>
              <a:t>(in </a:t>
            </a:r>
            <a:r>
              <a:rPr lang="fi-FI" dirty="0" err="1"/>
              <a:t>fact</a:t>
            </a:r>
            <a:r>
              <a:rPr lang="fi-FI" dirty="0"/>
              <a:t>)</a:t>
            </a:r>
          </a:p>
          <a:p>
            <a:r>
              <a:rPr lang="fi-FI" dirty="0"/>
              <a:t>Musta = minusta</a:t>
            </a:r>
          </a:p>
          <a:p>
            <a:pPr marL="0" indent="0">
              <a:buNone/>
            </a:pPr>
            <a:r>
              <a:rPr lang="fi-FI" dirty="0"/>
              <a:t>Minun mielestäni (I </a:t>
            </a:r>
            <a:r>
              <a:rPr lang="fi-FI" dirty="0" err="1"/>
              <a:t>think</a:t>
            </a:r>
            <a:r>
              <a:rPr lang="fi-FI" dirty="0"/>
              <a:t>…)</a:t>
            </a:r>
          </a:p>
          <a:p>
            <a:r>
              <a:rPr lang="fi-FI" dirty="0"/>
              <a:t>Samalla</a:t>
            </a:r>
          </a:p>
          <a:p>
            <a:pPr marL="0" indent="0">
              <a:buNone/>
            </a:pPr>
            <a:r>
              <a:rPr lang="fi-FI" dirty="0"/>
              <a:t>Samaan aikaan (at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same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70833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1F9DE-C04F-D9FB-9626-96DAD99D73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4F11077-2E0D-D140-A921-015E162F62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Kuoro</a:t>
            </a:r>
          </a:p>
          <a:p>
            <a:pPr marL="0" indent="0">
              <a:buNone/>
            </a:pPr>
            <a:r>
              <a:rPr lang="fi-FI" dirty="0"/>
              <a:t>Lauluryhmä (</a:t>
            </a:r>
            <a:r>
              <a:rPr lang="fi-FI" dirty="0" err="1"/>
              <a:t>choir</a:t>
            </a:r>
            <a:r>
              <a:rPr lang="fi-FI" dirty="0"/>
              <a:t>)</a:t>
            </a:r>
          </a:p>
          <a:p>
            <a:r>
              <a:rPr lang="fi-FI" dirty="0"/>
              <a:t>Innokas</a:t>
            </a:r>
          </a:p>
          <a:p>
            <a:pPr marL="0" indent="0">
              <a:buNone/>
            </a:pPr>
            <a:r>
              <a:rPr lang="fi-FI" dirty="0"/>
              <a:t>Innostunut (</a:t>
            </a:r>
            <a:r>
              <a:rPr lang="fi-FI" dirty="0" err="1"/>
              <a:t>enthusiastic</a:t>
            </a:r>
            <a:r>
              <a:rPr lang="fi-FI" dirty="0"/>
              <a:t>)</a:t>
            </a:r>
          </a:p>
          <a:p>
            <a:r>
              <a:rPr lang="fi-FI" dirty="0"/>
              <a:t>Penkkiurheilija</a:t>
            </a:r>
          </a:p>
          <a:p>
            <a:pPr marL="0" indent="0">
              <a:buNone/>
            </a:pPr>
            <a:r>
              <a:rPr lang="fi-FI" dirty="0"/>
              <a:t>Urheilun katsoja (</a:t>
            </a:r>
            <a:r>
              <a:rPr lang="fi-FI" dirty="0" err="1"/>
              <a:t>bench</a:t>
            </a:r>
            <a:r>
              <a:rPr lang="fi-FI" dirty="0"/>
              <a:t> </a:t>
            </a:r>
            <a:r>
              <a:rPr lang="fi-FI" dirty="0" err="1"/>
              <a:t>athlete</a:t>
            </a:r>
            <a:r>
              <a:rPr lang="fi-FI" dirty="0"/>
              <a:t>)</a:t>
            </a:r>
          </a:p>
          <a:p>
            <a:r>
              <a:rPr lang="fi-FI" dirty="0"/>
              <a:t>Urheilu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sports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463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3C1FF0-7A1C-C065-45B2-09CD3FC8B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EF689B-1F34-DF7B-E5F8-01E08FE5E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Telkkari = televisio = TV</a:t>
            </a:r>
          </a:p>
          <a:p>
            <a:r>
              <a:rPr lang="fi-FI" dirty="0"/>
              <a:t>Jääkiekko-ottelu</a:t>
            </a:r>
          </a:p>
          <a:p>
            <a:r>
              <a:rPr lang="fi-FI" dirty="0"/>
              <a:t>Jääkiekkopeli /matsi (ice hockey </a:t>
            </a:r>
            <a:r>
              <a:rPr lang="fi-FI" dirty="0" err="1"/>
              <a:t>match</a:t>
            </a:r>
            <a:r>
              <a:rPr lang="fi-FI" dirty="0"/>
              <a:t>)</a:t>
            </a:r>
          </a:p>
          <a:p>
            <a:r>
              <a:rPr lang="fi-FI" dirty="0"/>
              <a:t>Kannustaa</a:t>
            </a:r>
          </a:p>
          <a:p>
            <a:pPr marL="0" indent="0">
              <a:buNone/>
            </a:pPr>
            <a:r>
              <a:rPr lang="fi-FI" dirty="0"/>
              <a:t>Antaa aplodit, tukea (to </a:t>
            </a:r>
            <a:r>
              <a:rPr lang="fi-FI" dirty="0" err="1"/>
              <a:t>support</a:t>
            </a:r>
            <a:r>
              <a:rPr lang="fi-FI" dirty="0"/>
              <a:t>)</a:t>
            </a:r>
          </a:p>
          <a:p>
            <a:r>
              <a:rPr lang="fi-FI" dirty="0"/>
              <a:t>Huutaa</a:t>
            </a:r>
          </a:p>
          <a:p>
            <a:pPr marL="0" indent="0">
              <a:buNone/>
            </a:pPr>
            <a:r>
              <a:rPr lang="fi-FI" dirty="0"/>
              <a:t>Sanoa kovalla äänellä (to </a:t>
            </a:r>
            <a:r>
              <a:rPr lang="fi-FI" dirty="0" err="1"/>
              <a:t>shout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22159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66F5B88-1619-9A6A-4797-D7A6B16BC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FD029BC-2D43-2B56-0C77-350B5F06D1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Vapaa-aika</a:t>
            </a:r>
          </a:p>
          <a:p>
            <a:pPr marL="0" indent="0">
              <a:buNone/>
            </a:pPr>
            <a:r>
              <a:rPr lang="fi-FI" dirty="0" err="1"/>
              <a:t>Free</a:t>
            </a:r>
            <a:r>
              <a:rPr lang="fi-FI" dirty="0"/>
              <a:t> </a:t>
            </a:r>
            <a:r>
              <a:rPr lang="fi-FI" dirty="0" err="1"/>
              <a:t>time</a:t>
            </a:r>
            <a:endParaRPr lang="fi-FI" dirty="0"/>
          </a:p>
          <a:p>
            <a:r>
              <a:rPr lang="fi-FI" dirty="0"/>
              <a:t>Harrastus</a:t>
            </a:r>
          </a:p>
          <a:p>
            <a:pPr marL="0" indent="0">
              <a:buNone/>
            </a:pPr>
            <a:r>
              <a:rPr lang="fi-FI" dirty="0"/>
              <a:t>A hobby</a:t>
            </a:r>
          </a:p>
          <a:p>
            <a:r>
              <a:rPr lang="fi-FI" dirty="0"/>
              <a:t>Koripallo</a:t>
            </a:r>
          </a:p>
          <a:p>
            <a:pPr marL="0" indent="0">
              <a:buNone/>
            </a:pPr>
            <a:r>
              <a:rPr lang="fi-FI" dirty="0" err="1"/>
              <a:t>Basketball</a:t>
            </a:r>
            <a:endParaRPr lang="fi-FI" dirty="0"/>
          </a:p>
          <a:p>
            <a:r>
              <a:rPr lang="fi-FI" dirty="0"/>
              <a:t>Harrastaa + </a:t>
            </a:r>
            <a:r>
              <a:rPr lang="fi-FI" dirty="0">
                <a:highlight>
                  <a:srgbClr val="FFFF00"/>
                </a:highlight>
              </a:rPr>
              <a:t>partitiivi</a:t>
            </a:r>
          </a:p>
          <a:p>
            <a:pPr marL="0" indent="0">
              <a:buNone/>
            </a:pPr>
            <a:r>
              <a:rPr lang="fi-FI" dirty="0"/>
              <a:t>To </a:t>
            </a:r>
            <a:r>
              <a:rPr lang="fi-FI" dirty="0" err="1"/>
              <a:t>do</a:t>
            </a:r>
            <a:r>
              <a:rPr lang="fi-FI" dirty="0"/>
              <a:t>/</a:t>
            </a:r>
            <a:r>
              <a:rPr lang="fi-FI" dirty="0" err="1"/>
              <a:t>have</a:t>
            </a:r>
            <a:r>
              <a:rPr lang="fi-FI" dirty="0"/>
              <a:t> </a:t>
            </a:r>
            <a:r>
              <a:rPr lang="fi-FI" dirty="0" err="1"/>
              <a:t>hobbies</a:t>
            </a:r>
            <a:r>
              <a:rPr lang="fi-FI" dirty="0"/>
              <a:t> (Harrastan koripallo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/tennis</a:t>
            </a:r>
            <a:r>
              <a:rPr lang="fi-FI" dirty="0">
                <a:highlight>
                  <a:srgbClr val="FFFF00"/>
                </a:highlight>
              </a:rPr>
              <a:t>tä</a:t>
            </a:r>
            <a:r>
              <a:rPr lang="fi-FI" dirty="0"/>
              <a:t>/lukemis</a:t>
            </a:r>
            <a:r>
              <a:rPr lang="fi-FI" dirty="0">
                <a:highlight>
                  <a:srgbClr val="FFFF00"/>
                </a:highlight>
              </a:rPr>
              <a:t>ta</a:t>
            </a:r>
            <a:r>
              <a:rPr lang="fi-FI" dirty="0"/>
              <a:t>.)</a:t>
            </a:r>
          </a:p>
        </p:txBody>
      </p:sp>
    </p:spTree>
    <p:extLst>
      <p:ext uri="{BB962C8B-B14F-4D97-AF65-F5344CB8AC3E}">
        <p14:creationId xmlns:p14="http://schemas.microsoft.com/office/powerpoint/2010/main" val="288773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7818F5-FD83-48A5-C6DA-F31808689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7708E26-B407-882C-1374-523E1BD5B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Aluksi</a:t>
            </a:r>
          </a:p>
          <a:p>
            <a:pPr marL="0" indent="0">
              <a:buNone/>
            </a:pPr>
            <a:r>
              <a:rPr lang="fi-FI" dirty="0"/>
              <a:t>Ensin (at </a:t>
            </a:r>
            <a:r>
              <a:rPr lang="fi-FI" dirty="0" err="1"/>
              <a:t>first</a:t>
            </a:r>
            <a:r>
              <a:rPr lang="fi-FI" dirty="0"/>
              <a:t>) &lt;-&gt; (vastakohta) lopuksi</a:t>
            </a:r>
          </a:p>
          <a:p>
            <a:r>
              <a:rPr lang="fi-FI" dirty="0"/>
              <a:t>Kuitenkin</a:t>
            </a:r>
          </a:p>
          <a:p>
            <a:pPr marL="0" indent="0">
              <a:buNone/>
            </a:pPr>
            <a:r>
              <a:rPr lang="fi-FI" dirty="0" err="1"/>
              <a:t>However</a:t>
            </a:r>
            <a:endParaRPr lang="fi-FI" dirty="0"/>
          </a:p>
          <a:p>
            <a:r>
              <a:rPr lang="fi-FI" dirty="0"/>
              <a:t>Sopi</a:t>
            </a:r>
            <a:r>
              <a:rPr lang="fi-FI" dirty="0">
                <a:highlight>
                  <a:srgbClr val="FFFF00"/>
                </a:highlight>
              </a:rPr>
              <a:t>va (adjektiivi)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suitable</a:t>
            </a:r>
            <a:r>
              <a:rPr lang="fi-FI" dirty="0"/>
              <a:t>), verbistä </a:t>
            </a:r>
            <a:r>
              <a:rPr lang="fi-FI" i="1" dirty="0"/>
              <a:t>sopia</a:t>
            </a:r>
          </a:p>
          <a:p>
            <a:r>
              <a:rPr lang="fi-FI" dirty="0"/>
              <a:t>Ei enää</a:t>
            </a:r>
          </a:p>
          <a:p>
            <a:pPr marL="0" indent="0">
              <a:buNone/>
            </a:pPr>
            <a:r>
              <a:rPr lang="fi-FI" dirty="0"/>
              <a:t>(No </a:t>
            </a:r>
            <a:r>
              <a:rPr lang="fi-FI" dirty="0" err="1"/>
              <a:t>more</a:t>
            </a:r>
            <a:r>
              <a:rPr lang="fi-FI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87370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831EFAD-E7EA-5CA9-C6CA-DBE81D04C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16023E6-7008-14D1-B1EB-78ED4285C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Kokeilla + </a:t>
            </a:r>
            <a:r>
              <a:rPr lang="fi-FI" dirty="0">
                <a:highlight>
                  <a:srgbClr val="FFFF00"/>
                </a:highlight>
              </a:rPr>
              <a:t>partitiivi</a:t>
            </a:r>
          </a:p>
          <a:p>
            <a:pPr marL="0" indent="0">
              <a:buNone/>
            </a:pPr>
            <a:r>
              <a:rPr lang="fi-FI" dirty="0"/>
              <a:t>Testata (to </a:t>
            </a:r>
            <a:r>
              <a:rPr lang="fi-FI" dirty="0" err="1"/>
              <a:t>try</a:t>
            </a:r>
            <a:r>
              <a:rPr lang="fi-FI" dirty="0"/>
              <a:t> out) (Kokeilen jalkapallo</a:t>
            </a:r>
            <a:r>
              <a:rPr lang="fi-FI" dirty="0">
                <a:highlight>
                  <a:srgbClr val="FFFF00"/>
                </a:highlight>
              </a:rPr>
              <a:t>a</a:t>
            </a:r>
            <a:r>
              <a:rPr lang="fi-FI" dirty="0"/>
              <a:t>.)</a:t>
            </a:r>
          </a:p>
          <a:p>
            <a:r>
              <a:rPr lang="fi-FI" dirty="0"/>
              <a:t>Joukkuelaji</a:t>
            </a:r>
          </a:p>
          <a:p>
            <a:pPr marL="0" indent="0">
              <a:buNone/>
            </a:pPr>
            <a:r>
              <a:rPr lang="fi-FI" dirty="0"/>
              <a:t>Ryhmälaji (Team sport) </a:t>
            </a:r>
          </a:p>
          <a:p>
            <a:r>
              <a:rPr lang="fi-FI" dirty="0"/>
              <a:t>Paika</a:t>
            </a:r>
            <a:r>
              <a:rPr lang="fi-FI" dirty="0">
                <a:highlight>
                  <a:srgbClr val="FFFF00"/>
                </a:highlight>
              </a:rPr>
              <a:t>llinen (adjektiivi)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local</a:t>
            </a:r>
            <a:r>
              <a:rPr lang="fi-FI" dirty="0"/>
              <a:t>)</a:t>
            </a:r>
          </a:p>
          <a:p>
            <a:r>
              <a:rPr lang="fi-FI" dirty="0"/>
              <a:t>Viedä aikaa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take</a:t>
            </a:r>
            <a:r>
              <a:rPr lang="fi-FI" dirty="0"/>
              <a:t> </a:t>
            </a:r>
            <a:r>
              <a:rPr lang="fi-FI" dirty="0" err="1"/>
              <a:t>time</a:t>
            </a:r>
            <a:r>
              <a:rPr lang="fi-FI" dirty="0"/>
              <a:t>)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2404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73603F-0BC0-E1A0-A6B2-D2ECC0D26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FFD1B9F-9B69-133B-D790-3602A930D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Harjoitella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practice</a:t>
            </a:r>
            <a:r>
              <a:rPr lang="fi-FI" dirty="0"/>
              <a:t>)</a:t>
            </a:r>
          </a:p>
          <a:p>
            <a:r>
              <a:rPr lang="fi-FI" dirty="0"/>
              <a:t>Keksiä</a:t>
            </a:r>
          </a:p>
          <a:p>
            <a:pPr marL="0" indent="0">
              <a:buNone/>
            </a:pPr>
            <a:r>
              <a:rPr lang="fi-FI" dirty="0"/>
              <a:t>Olla jokin uusi idea (to </a:t>
            </a:r>
            <a:r>
              <a:rPr lang="fi-FI" dirty="0" err="1"/>
              <a:t>come</a:t>
            </a:r>
            <a:r>
              <a:rPr lang="fi-FI" dirty="0"/>
              <a:t> </a:t>
            </a:r>
            <a:r>
              <a:rPr lang="fi-FI" dirty="0" err="1"/>
              <a:t>up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something</a:t>
            </a:r>
            <a:r>
              <a:rPr lang="fi-FI" dirty="0"/>
              <a:t>)</a:t>
            </a:r>
          </a:p>
          <a:p>
            <a:r>
              <a:rPr lang="fi-FI" dirty="0"/>
              <a:t>Ratkaisu</a:t>
            </a:r>
          </a:p>
          <a:p>
            <a:pPr marL="0" indent="0">
              <a:buNone/>
            </a:pPr>
            <a:r>
              <a:rPr lang="fi-FI" dirty="0"/>
              <a:t>Verbistä </a:t>
            </a:r>
            <a:r>
              <a:rPr lang="fi-FI" i="1" dirty="0"/>
              <a:t>ratkaista</a:t>
            </a:r>
            <a:r>
              <a:rPr lang="fi-FI" dirty="0"/>
              <a:t> (</a:t>
            </a:r>
            <a:r>
              <a:rPr lang="fi-FI" dirty="0" err="1"/>
              <a:t>Solution</a:t>
            </a:r>
            <a:r>
              <a:rPr lang="fi-FI" dirty="0"/>
              <a:t>), saada ongelma pois</a:t>
            </a:r>
          </a:p>
          <a:p>
            <a:r>
              <a:rPr lang="fi-FI" dirty="0"/>
              <a:t>Perustaa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found</a:t>
            </a:r>
            <a:r>
              <a:rPr lang="fi-FI" dirty="0"/>
              <a:t>) (Perustan yrityksen/firman.)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7800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23268C3-E40E-04CB-3DBC-E0BE43F88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BF4D21-AB4D-5711-F81A-D6F974B83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Salibandy</a:t>
            </a:r>
          </a:p>
          <a:p>
            <a:pPr marL="0" indent="0">
              <a:buNone/>
            </a:pPr>
            <a:r>
              <a:rPr lang="fi-FI" dirty="0"/>
              <a:t>Sähly, ”</a:t>
            </a:r>
            <a:r>
              <a:rPr lang="fi-FI" dirty="0" err="1"/>
              <a:t>säbä</a:t>
            </a:r>
            <a:r>
              <a:rPr lang="fi-FI" dirty="0"/>
              <a:t>” (</a:t>
            </a:r>
            <a:r>
              <a:rPr lang="fi-FI" dirty="0" err="1"/>
              <a:t>floorball</a:t>
            </a:r>
            <a:r>
              <a:rPr lang="fi-FI" dirty="0"/>
              <a:t>)</a:t>
            </a:r>
          </a:p>
          <a:p>
            <a:r>
              <a:rPr lang="fi-FI" dirty="0"/>
              <a:t>Lähe</a:t>
            </a:r>
            <a:r>
              <a:rPr lang="fi-FI" dirty="0">
                <a:highlight>
                  <a:srgbClr val="FFFF00"/>
                </a:highlight>
              </a:rPr>
              <a:t>inen (adjektiivi)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nearby</a:t>
            </a:r>
            <a:r>
              <a:rPr lang="fi-FI" dirty="0"/>
              <a:t>) on lähellä</a:t>
            </a:r>
          </a:p>
          <a:p>
            <a:r>
              <a:rPr lang="fi-FI" dirty="0"/>
              <a:t>Liikuntasali</a:t>
            </a:r>
          </a:p>
          <a:p>
            <a:pPr marL="0" indent="0">
              <a:buNone/>
            </a:pPr>
            <a:r>
              <a:rPr lang="fi-FI" dirty="0"/>
              <a:t>Urheilusali (</a:t>
            </a:r>
            <a:r>
              <a:rPr lang="fi-FI" dirty="0" err="1"/>
              <a:t>gym</a:t>
            </a:r>
            <a:r>
              <a:rPr lang="fi-FI" dirty="0"/>
              <a:t>, sport </a:t>
            </a:r>
            <a:r>
              <a:rPr lang="fi-FI" dirty="0" err="1"/>
              <a:t>hall</a:t>
            </a:r>
            <a:r>
              <a:rPr lang="fi-FI" dirty="0"/>
              <a:t>)</a:t>
            </a:r>
          </a:p>
          <a:p>
            <a:r>
              <a:rPr lang="fi-FI" dirty="0"/>
              <a:t>Aie</a:t>
            </a:r>
            <a:r>
              <a:rPr lang="fi-FI" dirty="0">
                <a:highlight>
                  <a:srgbClr val="FFFF00"/>
                </a:highlight>
              </a:rPr>
              <a:t>mmin (adverbi, komparatiivi)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earlier</a:t>
            </a:r>
            <a:r>
              <a:rPr lang="fi-FI" dirty="0"/>
              <a:t>) aikaisin = </a:t>
            </a:r>
            <a:r>
              <a:rPr lang="fi-FI" dirty="0" err="1"/>
              <a:t>early</a:t>
            </a:r>
            <a:r>
              <a:rPr lang="fi-FI" dirty="0"/>
              <a:t>, aiemmin = </a:t>
            </a:r>
            <a:r>
              <a:rPr lang="fi-FI" dirty="0" err="1"/>
              <a:t>earlier</a:t>
            </a:r>
            <a:r>
              <a:rPr lang="fi-FI" dirty="0"/>
              <a:t>, aikaisimmin = at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earliest</a:t>
            </a:r>
            <a:r>
              <a:rPr lang="fi-FI" dirty="0"/>
              <a:t>) (Isä herää </a:t>
            </a:r>
            <a:r>
              <a:rPr lang="fi-FI" b="1" dirty="0">
                <a:solidFill>
                  <a:srgbClr val="FF0000"/>
                </a:solidFill>
              </a:rPr>
              <a:t>aikaisin</a:t>
            </a:r>
            <a:r>
              <a:rPr lang="fi-FI" dirty="0"/>
              <a:t>, kello seitsemän. Äiti herää </a:t>
            </a:r>
            <a:r>
              <a:rPr lang="fi-FI" b="1" dirty="0">
                <a:solidFill>
                  <a:srgbClr val="FF0000"/>
                </a:solidFill>
              </a:rPr>
              <a:t>aiemmin</a:t>
            </a:r>
            <a:r>
              <a:rPr lang="fi-FI" dirty="0"/>
              <a:t> </a:t>
            </a:r>
            <a:r>
              <a:rPr lang="fi-FI" dirty="0">
                <a:solidFill>
                  <a:srgbClr val="FF0000"/>
                </a:solidFill>
              </a:rPr>
              <a:t>kuin</a:t>
            </a:r>
            <a:r>
              <a:rPr lang="fi-FI" dirty="0"/>
              <a:t> isä, kello kuusi. Mummo herää </a:t>
            </a:r>
            <a:r>
              <a:rPr lang="fi-FI" b="1" dirty="0">
                <a:solidFill>
                  <a:srgbClr val="FF0000"/>
                </a:solidFill>
              </a:rPr>
              <a:t>aikaisimmin</a:t>
            </a:r>
            <a:r>
              <a:rPr lang="fi-FI" dirty="0"/>
              <a:t>, kello viisi.)</a:t>
            </a:r>
          </a:p>
        </p:txBody>
      </p:sp>
    </p:spTree>
    <p:extLst>
      <p:ext uri="{BB962C8B-B14F-4D97-AF65-F5344CB8AC3E}">
        <p14:creationId xmlns:p14="http://schemas.microsoft.com/office/powerpoint/2010/main" val="39420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EBF32D-1741-877A-8840-1A89C55DB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69470C1-3F91-036E-25C5-80B334C0D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Kovin paljon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very</a:t>
            </a:r>
            <a:r>
              <a:rPr lang="fi-FI" dirty="0"/>
              <a:t> </a:t>
            </a:r>
            <a:r>
              <a:rPr lang="fi-FI" dirty="0" err="1"/>
              <a:t>much</a:t>
            </a:r>
            <a:r>
              <a:rPr lang="fi-FI" dirty="0"/>
              <a:t>)</a:t>
            </a:r>
          </a:p>
          <a:p>
            <a:r>
              <a:rPr lang="fi-FI" dirty="0"/>
              <a:t>Ene</a:t>
            </a:r>
            <a:r>
              <a:rPr lang="fi-FI" dirty="0">
                <a:highlight>
                  <a:srgbClr val="FFFF00"/>
                </a:highlight>
              </a:rPr>
              <a:t>mmän (adverbi, komparatiivi)</a:t>
            </a:r>
            <a:r>
              <a:rPr lang="fi-FI" dirty="0"/>
              <a:t> 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more</a:t>
            </a:r>
            <a:r>
              <a:rPr lang="fi-FI" dirty="0"/>
              <a:t>) (paljon – enemmän – eniten) (Pyörä maksaa </a:t>
            </a:r>
            <a:r>
              <a:rPr lang="fi-FI" b="1" dirty="0">
                <a:solidFill>
                  <a:srgbClr val="FF0000"/>
                </a:solidFill>
              </a:rPr>
              <a:t>paljon</a:t>
            </a:r>
            <a:r>
              <a:rPr lang="fi-FI" dirty="0"/>
              <a:t>, 1000 euroa. Auto maksaa </a:t>
            </a:r>
            <a:r>
              <a:rPr lang="fi-FI" b="1" dirty="0">
                <a:solidFill>
                  <a:srgbClr val="FF0000"/>
                </a:solidFill>
              </a:rPr>
              <a:t>enemmän kuin </a:t>
            </a:r>
            <a:r>
              <a:rPr lang="fi-FI" dirty="0"/>
              <a:t>pyörä, 10 000 euroa. Asunto maksaa </a:t>
            </a:r>
            <a:r>
              <a:rPr lang="fi-FI" b="1" dirty="0">
                <a:solidFill>
                  <a:srgbClr val="FF0000"/>
                </a:solidFill>
              </a:rPr>
              <a:t>eniten</a:t>
            </a:r>
            <a:r>
              <a:rPr lang="fi-FI" dirty="0"/>
              <a:t>, 100 000 euroa.)</a:t>
            </a:r>
          </a:p>
          <a:p>
            <a:r>
              <a:rPr lang="fi-FI" dirty="0"/>
              <a:t>Oikeastaan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really</a:t>
            </a:r>
            <a:r>
              <a:rPr lang="fi-FI" dirty="0"/>
              <a:t>)</a:t>
            </a:r>
          </a:p>
          <a:p>
            <a:r>
              <a:rPr lang="fi-FI" dirty="0"/>
              <a:t>Tosin</a:t>
            </a:r>
          </a:p>
          <a:p>
            <a:pPr marL="0" indent="0">
              <a:buNone/>
            </a:pPr>
            <a:r>
              <a:rPr lang="fi-FI" dirty="0"/>
              <a:t>Kuitenkin (</a:t>
            </a:r>
            <a:r>
              <a:rPr lang="fi-FI" dirty="0" err="1"/>
              <a:t>however</a:t>
            </a:r>
            <a:r>
              <a:rPr lang="fi-FI" dirty="0"/>
              <a:t>) (Tavallisesti olen töissä arkipäivisin, </a:t>
            </a:r>
            <a:r>
              <a:rPr lang="fi-FI" b="1" dirty="0">
                <a:solidFill>
                  <a:srgbClr val="FF0000"/>
                </a:solidFill>
              </a:rPr>
              <a:t>tosin/kuitenkin </a:t>
            </a:r>
            <a:r>
              <a:rPr lang="fi-FI" dirty="0"/>
              <a:t>nyt myös viikonloppuna.)</a:t>
            </a:r>
          </a:p>
        </p:txBody>
      </p:sp>
    </p:spTree>
    <p:extLst>
      <p:ext uri="{BB962C8B-B14F-4D97-AF65-F5344CB8AC3E}">
        <p14:creationId xmlns:p14="http://schemas.microsoft.com/office/powerpoint/2010/main" val="369235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605F7B-4B9D-EE3E-FD13-AFA46C449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A63302-FB8D-9C67-516C-CD2D4723A5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Oppia</a:t>
            </a:r>
          </a:p>
          <a:p>
            <a:pPr marL="0" indent="0">
              <a:buNone/>
            </a:pPr>
            <a:r>
              <a:rPr lang="fi-FI" dirty="0"/>
              <a:t>(to </a:t>
            </a:r>
            <a:r>
              <a:rPr lang="fi-FI" dirty="0" err="1"/>
              <a:t>learn</a:t>
            </a:r>
            <a:r>
              <a:rPr lang="fi-FI" dirty="0"/>
              <a:t>)</a:t>
            </a:r>
          </a:p>
          <a:p>
            <a:r>
              <a:rPr lang="fi-FI" dirty="0"/>
              <a:t>Rento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relaxed</a:t>
            </a:r>
            <a:r>
              <a:rPr lang="fi-FI" dirty="0"/>
              <a:t>)</a:t>
            </a:r>
          </a:p>
          <a:p>
            <a:r>
              <a:rPr lang="fi-FI" dirty="0"/>
              <a:t>Aktiivise</a:t>
            </a:r>
            <a:r>
              <a:rPr lang="fi-FI" dirty="0">
                <a:highlight>
                  <a:srgbClr val="FFFF00"/>
                </a:highlight>
              </a:rPr>
              <a:t>sti (adverbi)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actively</a:t>
            </a:r>
            <a:r>
              <a:rPr lang="fi-FI" dirty="0"/>
              <a:t>), adjektiivi aktiivinen </a:t>
            </a:r>
          </a:p>
          <a:p>
            <a:r>
              <a:rPr lang="fi-FI" dirty="0"/>
              <a:t>Kaikenlainen</a:t>
            </a:r>
          </a:p>
          <a:p>
            <a:pPr marL="0" indent="0">
              <a:buNone/>
            </a:pPr>
            <a:r>
              <a:rPr lang="fi-FI" dirty="0"/>
              <a:t>(</a:t>
            </a:r>
            <a:r>
              <a:rPr lang="fi-FI" dirty="0" err="1"/>
              <a:t>All</a:t>
            </a:r>
            <a:r>
              <a:rPr lang="fi-FI" dirty="0"/>
              <a:t> </a:t>
            </a:r>
            <a:r>
              <a:rPr lang="fi-FI" dirty="0" err="1"/>
              <a:t>sorts</a:t>
            </a:r>
            <a:r>
              <a:rPr lang="fi-FI" dirty="0"/>
              <a:t>) kaikentyyppinen</a:t>
            </a:r>
          </a:p>
        </p:txBody>
      </p:sp>
    </p:spTree>
    <p:extLst>
      <p:ext uri="{BB962C8B-B14F-4D97-AF65-F5344CB8AC3E}">
        <p14:creationId xmlns:p14="http://schemas.microsoft.com/office/powerpoint/2010/main" val="2045706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3D63ADA-2EB6-E65E-9A07-041FA6373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905612-F04E-9775-B5CD-9D2E9E4D8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Nykyään</a:t>
            </a:r>
          </a:p>
          <a:p>
            <a:pPr marL="0" indent="0">
              <a:buNone/>
            </a:pPr>
            <a:r>
              <a:rPr lang="fi-FI" dirty="0"/>
              <a:t>Nykyaikana, nykyisin (</a:t>
            </a:r>
            <a:r>
              <a:rPr lang="fi-FI" dirty="0" err="1"/>
              <a:t>nowadays</a:t>
            </a:r>
            <a:r>
              <a:rPr lang="fi-FI" dirty="0"/>
              <a:t>)</a:t>
            </a:r>
          </a:p>
          <a:p>
            <a:r>
              <a:rPr lang="fi-FI" dirty="0"/>
              <a:t>Nauttia + </a:t>
            </a:r>
            <a:r>
              <a:rPr lang="fi-FI" dirty="0" err="1">
                <a:highlight>
                  <a:srgbClr val="FFFF00"/>
                </a:highlight>
              </a:rPr>
              <a:t>sta</a:t>
            </a:r>
            <a:r>
              <a:rPr lang="fi-FI" dirty="0">
                <a:highlight>
                  <a:srgbClr val="FFFF00"/>
                </a:highlight>
              </a:rPr>
              <a:t>/</a:t>
            </a:r>
            <a:r>
              <a:rPr lang="fi-FI" dirty="0" err="1">
                <a:highlight>
                  <a:srgbClr val="FFFF00"/>
                </a:highlight>
              </a:rPr>
              <a:t>stä</a:t>
            </a:r>
            <a:endParaRPr lang="fi-FI" dirty="0">
              <a:highlight>
                <a:srgbClr val="FFFF00"/>
              </a:highlight>
            </a:endParaRPr>
          </a:p>
          <a:p>
            <a:pPr marL="0" indent="0">
              <a:buNone/>
            </a:pPr>
            <a:r>
              <a:rPr lang="fi-FI" dirty="0"/>
              <a:t>Nautin kesä</a:t>
            </a:r>
            <a:r>
              <a:rPr lang="fi-FI" dirty="0">
                <a:highlight>
                  <a:srgbClr val="FFFF00"/>
                </a:highlight>
              </a:rPr>
              <a:t>stä</a:t>
            </a:r>
            <a:r>
              <a:rPr lang="fi-FI" dirty="0"/>
              <a:t>. (to </a:t>
            </a:r>
            <a:r>
              <a:rPr lang="fi-FI" dirty="0" err="1"/>
              <a:t>enjoy</a:t>
            </a:r>
            <a:r>
              <a:rPr lang="fi-FI" dirty="0"/>
              <a:t>)</a:t>
            </a:r>
          </a:p>
          <a:p>
            <a:r>
              <a:rPr lang="fi-FI" dirty="0"/>
              <a:t>Makoilla</a:t>
            </a:r>
          </a:p>
          <a:p>
            <a:pPr marL="0" indent="0">
              <a:buNone/>
            </a:pPr>
            <a:r>
              <a:rPr lang="fi-FI" dirty="0"/>
              <a:t>Maata (to </a:t>
            </a:r>
            <a:r>
              <a:rPr lang="fi-FI" dirty="0" err="1"/>
              <a:t>lay</a:t>
            </a:r>
            <a:r>
              <a:rPr lang="fi-FI" dirty="0"/>
              <a:t> </a:t>
            </a:r>
            <a:r>
              <a:rPr lang="fi-FI" dirty="0" err="1"/>
              <a:t>down</a:t>
            </a:r>
            <a:r>
              <a:rPr lang="fi-FI" dirty="0"/>
              <a:t>) Makoilen/makaan sohvalla.</a:t>
            </a:r>
          </a:p>
          <a:p>
            <a:r>
              <a:rPr lang="fi-FI" dirty="0"/>
              <a:t>Tietokirja</a:t>
            </a:r>
          </a:p>
          <a:p>
            <a:pPr marL="0" indent="0">
              <a:buNone/>
            </a:pPr>
            <a:r>
              <a:rPr lang="fi-FI" dirty="0"/>
              <a:t>Ensyklopedia </a:t>
            </a:r>
          </a:p>
        </p:txBody>
      </p:sp>
    </p:spTree>
    <p:extLst>
      <p:ext uri="{BB962C8B-B14F-4D97-AF65-F5344CB8AC3E}">
        <p14:creationId xmlns:p14="http://schemas.microsoft.com/office/powerpoint/2010/main" val="428195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483</Words>
  <Application>Microsoft Office PowerPoint</Application>
  <PresentationFormat>Laajakuva</PresentationFormat>
  <Paragraphs>105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Office-teema</vt:lpstr>
      <vt:lpstr>Kappale 4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Eloranta Niina</dc:creator>
  <cp:lastModifiedBy>Eloranta Niina</cp:lastModifiedBy>
  <cp:revision>9</cp:revision>
  <dcterms:created xsi:type="dcterms:W3CDTF">2025-01-10T10:09:46Z</dcterms:created>
  <dcterms:modified xsi:type="dcterms:W3CDTF">2025-01-14T19:36:59Z</dcterms:modified>
</cp:coreProperties>
</file>