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59" r:id="rId7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19307A9-ED68-2AC8-994B-F4F82738CB2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3FD93B31-055F-84A6-DB21-631E86F0120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4E0FD2F-154B-2375-4322-700D4B6653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9A8C1-89E5-4748-822F-0CCFD8E20596}" type="datetimeFigureOut">
              <a:rPr lang="fi-FI" smtClean="0"/>
              <a:t>10.1.2025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C60CB170-4B46-F463-F55F-064E135CAA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F1F59DC-9BAC-4D24-658D-BA532E1DCE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6FED9-40E6-4F63-A832-24183080955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890576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F411F21-6D23-030D-72F1-294A436CE5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F90D003C-0F3E-41A7-0DB4-343E2FC462B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96E47D5-CCC5-5B24-52B3-CF273B85E4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9A8C1-89E5-4748-822F-0CCFD8E20596}" type="datetimeFigureOut">
              <a:rPr lang="fi-FI" smtClean="0"/>
              <a:t>10.1.2025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FBFA166-BED1-3E46-DA5D-091CE2B7B4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28CAC1D-5394-CA80-430A-D77BF74EDB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6FED9-40E6-4F63-A832-24183080955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663534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5C26B429-52F1-EA4A-05E4-D10167F35CF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1D04FC44-AE61-9620-A00D-D9CBE6B3D16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4C77360-EB80-0E80-4729-1418087F83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9A8C1-89E5-4748-822F-0CCFD8E20596}" type="datetimeFigureOut">
              <a:rPr lang="fi-FI" smtClean="0"/>
              <a:t>10.1.2025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C710DAE-2A39-31E1-8E79-EE17D05930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4E9ADEFD-BCB4-09C7-C396-7571996849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6FED9-40E6-4F63-A832-24183080955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496038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DA41749-96B6-7D58-85E7-45B65E9BC2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CA2707E-B8CF-F15F-7996-35BD34ABAA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1E2A6709-439D-FD7D-BD19-604550D2EF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9A8C1-89E5-4748-822F-0CCFD8E20596}" type="datetimeFigureOut">
              <a:rPr lang="fi-FI" smtClean="0"/>
              <a:t>10.1.2025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57AAF649-8907-D50C-724E-99FE739FF3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6A0F279-4704-D096-7F3F-8BB1709FCC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6FED9-40E6-4F63-A832-24183080955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118323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90158EA-2EF8-CC7D-1D47-D627698146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52C142C6-1296-CA37-85B1-05B31390EE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B745594D-1172-1131-4B7D-54F2A34019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9A8C1-89E5-4748-822F-0CCFD8E20596}" type="datetimeFigureOut">
              <a:rPr lang="fi-FI" smtClean="0"/>
              <a:t>10.1.2025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7119AEAD-3EA6-5B6A-35E2-D88786F262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86B42CA1-4B39-C41F-21BD-EDB8006F23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6FED9-40E6-4F63-A832-24183080955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052626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1CDCA00-6319-0EB9-03EC-F768D2211E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0945129-7F63-FE97-0269-43A8C0921FD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2079D4ED-0BE3-1529-12CF-CA399D61B1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F140D1A2-EBD1-D33B-6158-D0C426E343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9A8C1-89E5-4748-822F-0CCFD8E20596}" type="datetimeFigureOut">
              <a:rPr lang="fi-FI" smtClean="0"/>
              <a:t>10.1.2025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27E37B37-6DCA-0E47-6BCD-8A39B1BCF3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BC1905DE-776C-AC6C-5E8B-522F861253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6FED9-40E6-4F63-A832-24183080955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868853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E80BF86-AA8B-D1C6-F990-2EAFD295F4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647BDED8-6DD5-6489-09C1-B5938729C4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D7A57C1E-7B81-086D-DB3F-5C14A438A68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949A515D-4DFC-4506-224B-96FD79FBD87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1DEA4FA6-5AC9-5216-5AE9-DB1793CEAD3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04FEF971-8BE3-0E28-CAA6-301FC71722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9A8C1-89E5-4748-822F-0CCFD8E20596}" type="datetimeFigureOut">
              <a:rPr lang="fi-FI" smtClean="0"/>
              <a:t>10.1.2025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080EA406-59BA-929B-6F9A-B66FA5E9E4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BE30374D-633C-4419-2C2E-B8F52746CE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6FED9-40E6-4F63-A832-24183080955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995606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1304B26-834A-85A6-A7DD-B4E1821A6E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9F922CBB-A243-AD56-DE77-C2937F67C7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9A8C1-89E5-4748-822F-0CCFD8E20596}" type="datetimeFigureOut">
              <a:rPr lang="fi-FI" smtClean="0"/>
              <a:t>10.1.2025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9497902F-B47C-E6B7-35D0-C089B4D7C9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D1DCD406-0835-3278-1CDA-43934A7FD7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6FED9-40E6-4F63-A832-24183080955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041633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D769D974-DA7D-5801-EC4B-7E606C5A0C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9A8C1-89E5-4748-822F-0CCFD8E20596}" type="datetimeFigureOut">
              <a:rPr lang="fi-FI" smtClean="0"/>
              <a:t>10.1.2025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F54F4BD9-3925-A2B9-45B3-7CD3D83695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92D26732-9443-B950-A2A0-50034BFFCA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6FED9-40E6-4F63-A832-24183080955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703545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3EFC25C-2114-8039-419D-1177A53F4E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08900B8-55FE-5427-8C61-1F9D10572F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2AEB3397-5642-13AD-CAF5-776B8EE7CF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DB09C25D-31BE-B5A9-D788-D737661884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9A8C1-89E5-4748-822F-0CCFD8E20596}" type="datetimeFigureOut">
              <a:rPr lang="fi-FI" smtClean="0"/>
              <a:t>10.1.2025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4C9DD9E4-E292-D2B7-2EC6-F8E4C32421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769B2BF7-F754-A1EC-EB49-61231280CF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6FED9-40E6-4F63-A832-24183080955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261809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E094C40-9C39-EE9A-5FD6-F8ECA7EEBB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4CA16D51-97EE-B0B9-1C32-9B87B04C604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9DEAD720-CD0A-B34C-9A88-67C102B337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F11642BA-7F1C-2284-58CA-7E6B49B704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9A8C1-89E5-4748-822F-0CCFD8E20596}" type="datetimeFigureOut">
              <a:rPr lang="fi-FI" smtClean="0"/>
              <a:t>10.1.2025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1608BDE2-EE7F-D310-2738-DD4087D9B4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1B7F8C19-DFB6-2DB7-DC1E-E8B07B9E9C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6FED9-40E6-4F63-A832-24183080955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043619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29BDC660-F902-301F-2D43-FFEACF966A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EF8A90EF-FBAE-3E72-3272-90FAEC6D30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1FD8301-6AA9-7446-229A-99640C9F8D2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ED9A8C1-89E5-4748-822F-0CCFD8E20596}" type="datetimeFigureOut">
              <a:rPr lang="fi-FI" smtClean="0"/>
              <a:t>10.1.2025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2CDE982D-0B90-0E3D-22FD-DE135569D99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A86A4DA-8F2A-50DA-98A3-4F02353CB5D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EE6FED9-40E6-4F63-A832-24183080955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346070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5EA4B15-DCF4-1BC2-DDF1-E2F64E39994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Adverbitehtävien 1 ja 2 vastaukset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4588193D-390F-33AC-5537-05408EC78C4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343748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944CB6F-360A-F529-8C60-03CEE6CDE4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67ABE49-45BC-D665-3CFB-898986D2DF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lvl="0" indent="-342900">
              <a:buFont typeface="+mj-lt"/>
              <a:buAutoNum type="arabicPeriod"/>
            </a:pPr>
            <a:r>
              <a:rPr lang="fi-FI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Kirjoita adjektiivista -</a:t>
            </a:r>
            <a:r>
              <a:rPr lang="fi-FI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sti</a:t>
            </a:r>
            <a:r>
              <a:rPr lang="fi-FI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-adverbi</a:t>
            </a:r>
            <a:r>
              <a:rPr lang="fi-FI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r>
              <a:rPr lang="fi-FI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a) Opettaja sanoi, että Liisan koulu on mennyt </a:t>
            </a:r>
            <a:r>
              <a:rPr lang="fi-FI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hei</a:t>
            </a:r>
            <a:r>
              <a:rPr lang="fi-FI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</a:t>
            </a:r>
            <a:r>
              <a:rPr lang="fi-FI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</a:t>
            </a:r>
            <a:r>
              <a:rPr lang="fi-FI" b="1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sti</a:t>
            </a:r>
            <a:r>
              <a:rPr lang="fi-FI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(heikko). Hän käyttäytyy tunnilla </a:t>
            </a:r>
            <a:r>
              <a:rPr lang="fi-FI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levo</a:t>
            </a:r>
            <a:r>
              <a:rPr lang="fi-FI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ttoma</a:t>
            </a:r>
            <a:r>
              <a:rPr lang="fi-FI" b="1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sti </a:t>
            </a:r>
            <a:r>
              <a:rPr lang="fi-FI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(levoton) ja </a:t>
            </a:r>
            <a:r>
              <a:rPr lang="fi-FI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epäkohteli</a:t>
            </a:r>
            <a:r>
              <a:rPr lang="fi-FI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aa</a:t>
            </a:r>
            <a:r>
              <a:rPr lang="fi-FI" b="1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sti</a:t>
            </a:r>
            <a:r>
              <a:rPr lang="fi-FI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(epäkohtelias).</a:t>
            </a:r>
          </a:p>
          <a:p>
            <a:r>
              <a:rPr lang="fi-FI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b) Pääsimme kotiin </a:t>
            </a:r>
            <a:r>
              <a:rPr lang="fi-FI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turvalli</a:t>
            </a:r>
            <a:r>
              <a:rPr lang="fi-FI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se</a:t>
            </a:r>
            <a:r>
              <a:rPr lang="fi-FI" b="1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sti</a:t>
            </a:r>
            <a:r>
              <a:rPr lang="fi-FI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i-FI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(turvallinen) ja </a:t>
            </a:r>
            <a:r>
              <a:rPr lang="fi-FI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vaiva</a:t>
            </a:r>
            <a:r>
              <a:rPr lang="fi-FI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ttoma</a:t>
            </a:r>
            <a:r>
              <a:rPr lang="fi-FI" b="1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sti</a:t>
            </a:r>
            <a:r>
              <a:rPr lang="fi-FI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i-FI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(vaivaton).</a:t>
            </a:r>
          </a:p>
          <a:p>
            <a:r>
              <a:rPr lang="fi-FI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c) Isän täytyy laihtua, hänen on syötävä </a:t>
            </a:r>
            <a:r>
              <a:rPr lang="fi-FI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kev</a:t>
            </a:r>
            <a:r>
              <a:rPr lang="fi-FI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ye</a:t>
            </a:r>
            <a:r>
              <a:rPr lang="fi-FI" b="1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sti</a:t>
            </a:r>
            <a:r>
              <a:rPr lang="fi-FI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(kevyt) ja </a:t>
            </a:r>
            <a:r>
              <a:rPr lang="fi-FI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säännölli</a:t>
            </a:r>
            <a:r>
              <a:rPr lang="fi-FI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se</a:t>
            </a:r>
            <a:r>
              <a:rPr lang="fi-FI" b="1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sti</a:t>
            </a:r>
            <a:r>
              <a:rPr lang="fi-FI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i-FI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(säännöllinen).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881614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9038FB1-12DF-0EF7-D961-491D2A4C51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D76942D-FBDE-894C-7DD3-8E7C71E618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d) Näin Tiinan eilen, hän oli kuin </a:t>
            </a:r>
            <a:r>
              <a:rPr lang="fi-FI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uu</a:t>
            </a:r>
            <a:r>
              <a:rPr lang="fi-FI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</a:t>
            </a:r>
            <a:r>
              <a:rPr lang="fi-FI" b="1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sti</a:t>
            </a:r>
            <a:r>
              <a:rPr lang="fi-FI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(uusi) syntynyt!</a:t>
            </a:r>
          </a:p>
          <a:p>
            <a:r>
              <a:rPr lang="fi-FI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e) Esiintyjä soitti kappaleen </a:t>
            </a:r>
            <a:r>
              <a:rPr lang="fi-FI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kaun</a:t>
            </a:r>
            <a:r>
              <a:rPr lang="fi-FI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ii</a:t>
            </a:r>
            <a:r>
              <a:rPr lang="fi-FI" b="1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sti</a:t>
            </a:r>
            <a:r>
              <a:rPr lang="fi-FI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(kaunis) ja </a:t>
            </a:r>
            <a:r>
              <a:rPr lang="fi-FI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puh</a:t>
            </a:r>
            <a:r>
              <a:rPr lang="fi-FI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taa</a:t>
            </a:r>
            <a:r>
              <a:rPr lang="fi-FI" b="1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sti</a:t>
            </a:r>
            <a:r>
              <a:rPr lang="fi-FI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i-FI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(puhdas).</a:t>
            </a:r>
          </a:p>
          <a:p>
            <a:r>
              <a:rPr lang="fi-FI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f) Sanotko asiasi </a:t>
            </a:r>
            <a:r>
              <a:rPr lang="fi-FI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lyh</a:t>
            </a:r>
            <a:r>
              <a:rPr lang="fi-FI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ye</a:t>
            </a:r>
            <a:r>
              <a:rPr lang="fi-FI" b="1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sti</a:t>
            </a:r>
            <a:r>
              <a:rPr lang="fi-FI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(lyhyt) ja </a:t>
            </a:r>
            <a:r>
              <a:rPr lang="fi-FI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ytime</a:t>
            </a:r>
            <a:r>
              <a:rPr lang="fi-FI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kkää</a:t>
            </a:r>
            <a:r>
              <a:rPr lang="fi-FI" b="1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sti</a:t>
            </a:r>
            <a:r>
              <a:rPr lang="fi-FI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(ytimekäs), minulla on kiire!</a:t>
            </a:r>
          </a:p>
          <a:p>
            <a:r>
              <a:rPr lang="fi-FI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g) Tällä imurilla voit imuroida lattian </a:t>
            </a:r>
            <a:r>
              <a:rPr lang="fi-FI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vaiva</a:t>
            </a:r>
            <a:r>
              <a:rPr lang="fi-FI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ttoma</a:t>
            </a:r>
            <a:r>
              <a:rPr lang="fi-FI" b="1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sti</a:t>
            </a:r>
            <a:r>
              <a:rPr lang="fi-FI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i-FI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(vaivaton) ja </a:t>
            </a:r>
            <a:r>
              <a:rPr lang="fi-FI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tar</a:t>
            </a:r>
            <a:r>
              <a:rPr lang="fi-FI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</a:t>
            </a:r>
            <a:r>
              <a:rPr lang="fi-FI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</a:t>
            </a:r>
            <a:r>
              <a:rPr lang="fi-FI" b="1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sti</a:t>
            </a:r>
            <a:r>
              <a:rPr lang="fi-FI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i-FI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(tarkka).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248470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94A9C31-5258-A457-DC9E-ADB83D12D7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C9DEB10-01A4-390E-09CA-AE2FA823EB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>
              <a:buNone/>
            </a:pPr>
            <a:r>
              <a:rPr lang="fi-FI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2. Puheharjoitus: Kysy parilta kysymys. Pari vastaa -</a:t>
            </a:r>
            <a:r>
              <a:rPr lang="fi-FI" sz="24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sti-adverbillä</a:t>
            </a:r>
            <a:r>
              <a:rPr lang="fi-FI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fi-FI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buFont typeface="+mj-lt"/>
              <a:buAutoNum type="alphaLcParenR"/>
            </a:pPr>
            <a:r>
              <a:rPr lang="fi-FI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Miten sinä puhut suomea?</a:t>
            </a:r>
          </a:p>
          <a:p>
            <a:pPr marL="457200" indent="0">
              <a:buNone/>
            </a:pPr>
            <a:r>
              <a:rPr lang="fi-FI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Nopeasti/hitaasti/sujuvasti/hyvin.</a:t>
            </a:r>
            <a:endParaRPr lang="fi-FI" sz="24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lvl="0" indent="0">
              <a:buNone/>
            </a:pPr>
            <a:r>
              <a:rPr lang="fi-FI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b)  Miten sinä puhut sinun äidinkieltäsi?</a:t>
            </a:r>
          </a:p>
          <a:p>
            <a:pPr marL="0" indent="0">
              <a:buNone/>
            </a:pPr>
            <a:r>
              <a:rPr lang="fi-FI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       </a:t>
            </a:r>
            <a:r>
              <a:rPr lang="fi-FI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Virheettömästi/sujuvasti/täydellisesti.</a:t>
            </a:r>
          </a:p>
          <a:p>
            <a:pPr marL="0" indent="0">
              <a:buNone/>
            </a:pPr>
            <a:r>
              <a:rPr lang="fi-FI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c) Miten sinä soitat pianoa?</a:t>
            </a:r>
          </a:p>
          <a:p>
            <a:pPr marL="0" indent="0">
              <a:buNone/>
            </a:pPr>
            <a:r>
              <a:rPr lang="fi-FI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       </a:t>
            </a:r>
            <a:r>
              <a:rPr lang="fi-FI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Huonosti/hitaasti/keskinkertaisesti</a:t>
            </a:r>
            <a:r>
              <a:rPr lang="fi-FI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fi-FI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lvl="0" indent="0">
              <a:buNone/>
            </a:pPr>
            <a:r>
              <a:rPr lang="fi-FI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d) Miten sinä laulat?</a:t>
            </a:r>
          </a:p>
          <a:p>
            <a:pPr marL="0" lvl="0" indent="0">
              <a:buNone/>
            </a:pPr>
            <a:r>
              <a:rPr lang="fi-FI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       </a:t>
            </a:r>
            <a:r>
              <a:rPr lang="fi-FI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Kauniisti/puhtaasti/rumasti.</a:t>
            </a:r>
            <a:endParaRPr lang="fi-FI" sz="24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lvl="0" indent="0">
              <a:buNone/>
            </a:pPr>
            <a:endParaRPr lang="fi-FI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lvl="0" indent="0">
              <a:buNone/>
            </a:pPr>
            <a:endParaRPr lang="fi-FI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0352901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E079E16-EC4F-F10A-53FB-CAA52ECA3F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08FFAB0-88CA-53E9-604D-754B9B78F7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buNone/>
            </a:pPr>
            <a:r>
              <a:rPr lang="fi-FI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e) Miten sinä opiskelet?</a:t>
            </a:r>
          </a:p>
          <a:p>
            <a:pPr marL="0" lvl="0" indent="0">
              <a:buNone/>
            </a:pPr>
            <a:r>
              <a:rPr lang="fi-FI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Ahkerasti/laiskasti/säännöllisesti.</a:t>
            </a:r>
            <a:endParaRPr lang="fi-FI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fi-FI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fi-FI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f) Miten sinä teet työtä?</a:t>
            </a:r>
          </a:p>
          <a:p>
            <a:pPr marL="0" indent="0">
              <a:buNone/>
            </a:pPr>
            <a:r>
              <a:rPr lang="fi-FI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Ahkerasti/nopeasti/tarkasti</a:t>
            </a:r>
            <a:r>
              <a:rPr lang="fi-FI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fi-FI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fi-FI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g) </a:t>
            </a:r>
            <a:r>
              <a:rPr lang="fi-FI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Miten sinä nukut? </a:t>
            </a:r>
          </a:p>
          <a:p>
            <a:pPr marL="0" indent="0">
              <a:buNone/>
            </a:pPr>
            <a:r>
              <a:rPr lang="fi-FI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Sikeästi/katkonaisesti/huonosti/hyvin</a:t>
            </a:r>
            <a:r>
              <a:rPr lang="fi-FI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fi-FI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10867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AEEB511-19CB-53F1-5FA4-A9F16C649D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05BF7CE-ECA6-7AEE-96C8-8B59C31387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h) Muista sulkea kansi </a:t>
            </a:r>
            <a:r>
              <a:rPr lang="fi-FI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tiiv</a:t>
            </a:r>
            <a:r>
              <a:rPr lang="fi-FI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ii</a:t>
            </a:r>
            <a:r>
              <a:rPr lang="fi-FI" b="1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sti</a:t>
            </a:r>
            <a:r>
              <a:rPr lang="fi-FI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i-FI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(tiivis).</a:t>
            </a:r>
          </a:p>
          <a:p>
            <a:r>
              <a:rPr lang="fi-FI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i) En jaksanut tehdä tätä tehtävää oikein </a:t>
            </a:r>
            <a:r>
              <a:rPr lang="fi-FI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keskitty</a:t>
            </a:r>
            <a:r>
              <a:rPr lang="fi-FI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nee</a:t>
            </a:r>
            <a:r>
              <a:rPr lang="fi-FI" b="1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sti </a:t>
            </a:r>
            <a:r>
              <a:rPr lang="fi-FI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(keskittynyt), tein sen vähän </a:t>
            </a:r>
            <a:r>
              <a:rPr lang="fi-FI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huolima</a:t>
            </a:r>
            <a:r>
              <a:rPr lang="fi-FI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ttoma</a:t>
            </a:r>
            <a:r>
              <a:rPr lang="fi-FI" b="1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sti</a:t>
            </a:r>
            <a:r>
              <a:rPr lang="fi-FI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i-FI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(huolimaton).</a:t>
            </a:r>
          </a:p>
          <a:p>
            <a:r>
              <a:rPr lang="fi-FI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j) Yleensä teen kuitenkin tehtävät </a:t>
            </a:r>
            <a:r>
              <a:rPr lang="fi-FI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inno</a:t>
            </a:r>
            <a:r>
              <a:rPr lang="fi-FI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kkaa</a:t>
            </a:r>
            <a:r>
              <a:rPr lang="fi-FI" b="1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sti </a:t>
            </a:r>
            <a:r>
              <a:rPr lang="fi-FI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(innokas).</a:t>
            </a:r>
          </a:p>
          <a:p>
            <a:r>
              <a:rPr lang="fi-FI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k) Lomalla en tee mitään, aion olla vain </a:t>
            </a:r>
            <a:r>
              <a:rPr lang="fi-FI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</a:t>
            </a:r>
            <a:r>
              <a:rPr lang="fi-FI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nn</a:t>
            </a:r>
            <a:r>
              <a:rPr lang="fi-FI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</a:t>
            </a:r>
            <a:r>
              <a:rPr lang="fi-FI" b="1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sti</a:t>
            </a:r>
            <a:r>
              <a:rPr lang="fi-FI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i-FI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(rento).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6163188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292</Words>
  <Application>Microsoft Office PowerPoint</Application>
  <PresentationFormat>Laajakuva</PresentationFormat>
  <Paragraphs>31</Paragraphs>
  <Slides>6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11" baseType="lpstr">
      <vt:lpstr>Aptos</vt:lpstr>
      <vt:lpstr>Aptos Display</vt:lpstr>
      <vt:lpstr>Arial</vt:lpstr>
      <vt:lpstr>Times New Roman</vt:lpstr>
      <vt:lpstr>Office-teema</vt:lpstr>
      <vt:lpstr>Adverbitehtävien 1 ja 2 vastaukset</vt:lpstr>
      <vt:lpstr>PowerPoint-esitys</vt:lpstr>
      <vt:lpstr>PowerPoint-esitys</vt:lpstr>
      <vt:lpstr>PowerPoint-esitys</vt:lpstr>
      <vt:lpstr>PowerPoint-esitys</vt:lpstr>
      <vt:lpstr>PowerPoint-esitys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Eloranta Niina</dc:creator>
  <cp:lastModifiedBy>Eloranta Niina</cp:lastModifiedBy>
  <cp:revision>4</cp:revision>
  <dcterms:created xsi:type="dcterms:W3CDTF">2025-01-10T09:28:02Z</dcterms:created>
  <dcterms:modified xsi:type="dcterms:W3CDTF">2025-01-10T10:02:45Z</dcterms:modified>
</cp:coreProperties>
</file>