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2FE23D-EBA2-F123-CB31-0CA7B82D37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6E0F187-A840-76FA-A4F0-A2BE7E03FC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FFE0584-E319-E494-82B1-CEE1C7049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1C38-AB3C-48F8-92F0-95A9EB97E2F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EB00DF3-98FD-C9E1-7BD7-13B0C6E42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89B47D6-D89C-0DEB-EAB8-25CF5062F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5745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8C8E38A-26C8-A7FA-5E44-7CA21E9EDC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E01A3B3-319C-E52C-F3EA-95B436A3CD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E9C14BB-BD87-192C-395D-76F54A10E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1C38-AB3C-48F8-92F0-95A9EB97E2F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1F6F19-428F-AE01-56AE-C498DE0DB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740D065-0D9F-053F-3071-CB07239A6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34952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3E91A810-ACE8-BBD2-66AB-F1F833E20D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7B90188-5307-63E1-095A-1010322D1F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87E4A16-E5D2-B0C0-4C66-7298BE3B3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1C38-AB3C-48F8-92F0-95A9EB97E2F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12F4D32-64A8-505B-8ADF-A26DC5515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23C742C-A451-35C2-D789-EC8D5F2A8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5838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21ED49-62CD-8E27-648D-4CCDE1BE5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31BA9A6-DE77-4D33-9592-2F632764E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1FA9626-EE4D-7CBE-69DD-5DA85F7B0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1C38-AB3C-48F8-92F0-95A9EB97E2F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9820A3E-D5B0-472A-C9F6-8297BD003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0A672FE-3938-858A-B2F4-F497B38F6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8541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D8B80A0-AB6D-8ECC-A2AF-7907AA193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5E243DD-FDC0-78D7-8D09-F254DE9DF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7BCCCB6-6586-2A69-9513-DC32A2301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1C38-AB3C-48F8-92F0-95A9EB97E2F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31B0A9E-4960-C39C-0301-E532833A8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DF749BE-81CF-17C5-6114-3882E6F65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4165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158069D-5920-D477-943E-6EB23F0CD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08244AF-7D1F-6505-BE8E-EB5092C672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C95C26EC-AD54-5702-7845-28BD4C091E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3BAAFFF-4707-E748-992F-3A5DF7AC9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1C38-AB3C-48F8-92F0-95A9EB97E2F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2EEFBA9-093E-3441-C081-A2E20F96D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AC9794D-7B45-2013-8C7B-7655BD978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1642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907851-2E28-3D4C-9BFB-DB58391B3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7D97C95-70EC-6F80-1D11-67BE633A6F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CE536BF-F722-DC36-C9F6-CEC073A92E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3903D86-DA0F-B57F-14BE-4BE3DB3869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04EF517-45C5-4E24-4732-EB236B0A96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B7409F93-A65A-A282-D955-3352B3876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1C38-AB3C-48F8-92F0-95A9EB97E2F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B41FFEE-1D68-B10F-9BA8-925BA2DAC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8F625ED-FF4E-3189-6E38-30125F8FA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562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D84959-852A-D35A-4C3D-B5FEB1664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55AE01C-FA29-738A-4E46-C291C381D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1C38-AB3C-48F8-92F0-95A9EB97E2F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D558848C-DB49-7E50-F4DD-983760591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A3ECD06-0929-6ED3-96D4-22D305B2A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7211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591D7056-4EF1-0905-2C1E-225AC4CE9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1C38-AB3C-48F8-92F0-95A9EB97E2F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E6F57C6-1416-F58F-1F24-ED45FF3FF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7E8723B-068C-1EE2-14C5-52D1EDF08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6933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6F269C-53FF-0578-8F31-60FE5C16EB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46FB66A-06D6-2074-927D-2B9C5A8277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63BA65E-996B-A240-C174-AC153BBB86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C63130A-7F08-368C-DAD5-F56AFC8B2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1C38-AB3C-48F8-92F0-95A9EB97E2F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63F63C9-864B-8E43-BBEE-015579DCB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8EFE45F-F069-109C-366C-3C7651A89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1845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2FA606E-4B95-6102-FD7A-14B903679B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4B05741-9566-59E4-9B79-998EC1A4AD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9EBA3D0-66A1-508C-B81F-410DB2450C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BEFD5D3-7472-776B-1BC9-A3FE40D070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1C38-AB3C-48F8-92F0-95A9EB97E2F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304C6B6-4C5C-CFB6-51B8-70996E10A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178D5BD-56A3-D279-8374-36A588B68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1814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9B105FBC-71BA-388F-99D3-8254031BD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46F7661-8516-21A3-24BF-8643886DE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41C6001-10EC-89D3-4D0A-81435B9C97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541C38-AB3C-48F8-92F0-95A9EB97E2F2}" type="datetimeFigureOut">
              <a:rPr lang="fi-FI" smtClean="0"/>
              <a:t>10.12.2024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6C2697-7E83-A847-3DED-02BE77B40B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634ABC9-BBF4-8F9F-ADC5-3535D920DE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E74500-4A2F-4744-A9A3-D795491E50C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657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9B8078-61CD-7B42-DA55-552F490D65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Kuinka usein?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8720FFF-54E6-BA73-111A-937BFD3444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Sivu 121</a:t>
            </a:r>
          </a:p>
        </p:txBody>
      </p:sp>
    </p:spTree>
    <p:extLst>
      <p:ext uri="{BB962C8B-B14F-4D97-AF65-F5344CB8AC3E}">
        <p14:creationId xmlns:p14="http://schemas.microsoft.com/office/powerpoint/2010/main" val="3841126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658C63A-17CB-7CBC-E9F3-B91BAA5788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45EB314-81B2-41EE-4002-931BDCAC6B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ighlight>
                  <a:srgbClr val="FFFF00"/>
                </a:highlight>
              </a:rPr>
              <a:t>Joka</a:t>
            </a:r>
            <a:r>
              <a:rPr lang="fi-FI" dirty="0"/>
              <a:t> (</a:t>
            </a:r>
            <a:r>
              <a:rPr lang="fi-FI" dirty="0" err="1"/>
              <a:t>every</a:t>
            </a:r>
            <a:r>
              <a:rPr lang="fi-FI" dirty="0"/>
              <a:t>) + </a:t>
            </a:r>
            <a:r>
              <a:rPr lang="fi-FI" dirty="0">
                <a:solidFill>
                  <a:srgbClr val="FF0000"/>
                </a:solidFill>
              </a:rPr>
              <a:t>perusmuoto</a:t>
            </a:r>
          </a:p>
          <a:p>
            <a:pPr marL="0" indent="0">
              <a:buNone/>
            </a:pPr>
            <a:r>
              <a:rPr lang="fi-FI" dirty="0">
                <a:highlight>
                  <a:srgbClr val="FFFF00"/>
                </a:highlight>
              </a:rPr>
              <a:t>Joka </a:t>
            </a:r>
            <a:r>
              <a:rPr lang="fi-FI" dirty="0">
                <a:solidFill>
                  <a:srgbClr val="FF0000"/>
                </a:solidFill>
              </a:rPr>
              <a:t>päivä/ilta/kuukausi/tunti/vuosi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-</a:t>
            </a:r>
            <a:r>
              <a:rPr lang="fi-FI" dirty="0">
                <a:highlight>
                  <a:srgbClr val="FFFF00"/>
                </a:highlight>
              </a:rPr>
              <a:t>isin</a:t>
            </a:r>
          </a:p>
          <a:p>
            <a:pPr marL="0" indent="0">
              <a:buNone/>
            </a:pPr>
            <a:r>
              <a:rPr lang="fi-FI" dirty="0"/>
              <a:t>Joka maanantai = maananta</a:t>
            </a:r>
            <a:r>
              <a:rPr lang="fi-FI" dirty="0">
                <a:highlight>
                  <a:srgbClr val="FFFF00"/>
                </a:highlight>
              </a:rPr>
              <a:t>isin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/>
              <a:t>Joka viikonloppu = viikonloppu</a:t>
            </a:r>
            <a:r>
              <a:rPr lang="fi-FI" dirty="0">
                <a:highlight>
                  <a:srgbClr val="FFFF00"/>
                </a:highlight>
              </a:rPr>
              <a:t>isin</a:t>
            </a:r>
          </a:p>
          <a:p>
            <a:pPr marL="0" indent="0">
              <a:buNone/>
            </a:pPr>
            <a:endParaRPr lang="fi-FI" dirty="0">
              <a:highlight>
                <a:srgbClr val="FFFF00"/>
              </a:highlight>
            </a:endParaRPr>
          </a:p>
          <a:p>
            <a:r>
              <a:rPr lang="fi-FI" dirty="0"/>
              <a:t>aina (</a:t>
            </a:r>
            <a:r>
              <a:rPr lang="fi-FI" dirty="0" err="1"/>
              <a:t>always</a:t>
            </a:r>
            <a:r>
              <a:rPr lang="fi-FI" dirty="0"/>
              <a:t>)&lt;-&gt; ei koskaan/ei ikinä (</a:t>
            </a:r>
            <a:r>
              <a:rPr lang="fi-FI" dirty="0" err="1"/>
              <a:t>never</a:t>
            </a:r>
            <a:r>
              <a:rPr lang="fi-FI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713032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ECBBF4-0B84-2924-EE02-1748209B16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CF09FD-5AD7-6496-B4CB-95956F1DD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Usein (</a:t>
            </a:r>
            <a:r>
              <a:rPr lang="fi-FI" dirty="0" err="1"/>
              <a:t>often</a:t>
            </a:r>
            <a:r>
              <a:rPr lang="fi-FI" dirty="0"/>
              <a:t>) &lt;-&gt;harvoin (</a:t>
            </a:r>
            <a:r>
              <a:rPr lang="fi-FI" dirty="0" err="1"/>
              <a:t>rarely</a:t>
            </a:r>
            <a:r>
              <a:rPr lang="fi-FI" dirty="0"/>
              <a:t>)</a:t>
            </a:r>
          </a:p>
          <a:p>
            <a:r>
              <a:rPr lang="fi-FI" dirty="0"/>
              <a:t>Säännöllisesti (</a:t>
            </a:r>
            <a:r>
              <a:rPr lang="fi-FI" dirty="0" err="1"/>
              <a:t>regurarly</a:t>
            </a:r>
            <a:r>
              <a:rPr lang="fi-FI" dirty="0"/>
              <a:t>)</a:t>
            </a:r>
          </a:p>
          <a:p>
            <a:r>
              <a:rPr lang="fi-FI" dirty="0"/>
              <a:t>Joskus (</a:t>
            </a:r>
            <a:r>
              <a:rPr lang="fi-FI" dirty="0" err="1"/>
              <a:t>sometimes</a:t>
            </a:r>
            <a:r>
              <a:rPr lang="fi-FI" dirty="0"/>
              <a:t>) = silloin tällöin  (</a:t>
            </a:r>
            <a:r>
              <a:rPr lang="fi-FI" dirty="0" err="1"/>
              <a:t>every</a:t>
            </a:r>
            <a:r>
              <a:rPr lang="fi-FI" dirty="0"/>
              <a:t> </a:t>
            </a:r>
            <a:r>
              <a:rPr lang="fi-FI" dirty="0" err="1"/>
              <a:t>now</a:t>
            </a:r>
            <a:r>
              <a:rPr lang="fi-FI" dirty="0"/>
              <a:t> and </a:t>
            </a:r>
            <a:r>
              <a:rPr lang="fi-FI" dirty="0" err="1"/>
              <a:t>then</a:t>
            </a:r>
            <a:r>
              <a:rPr lang="fi-FI" dirty="0"/>
              <a:t>)</a:t>
            </a:r>
          </a:p>
          <a:p>
            <a:endParaRPr lang="fi-FI" dirty="0"/>
          </a:p>
          <a:p>
            <a:r>
              <a:rPr lang="fi-FI" dirty="0"/>
              <a:t>Kerran (</a:t>
            </a:r>
            <a:r>
              <a:rPr lang="fi-FI" dirty="0" err="1"/>
              <a:t>once</a:t>
            </a:r>
            <a:r>
              <a:rPr lang="fi-FI" dirty="0"/>
              <a:t>) + </a:t>
            </a:r>
            <a:r>
              <a:rPr lang="fi-FI" dirty="0">
                <a:solidFill>
                  <a:srgbClr val="FF0000"/>
                </a:solidFill>
              </a:rPr>
              <a:t>missä?</a:t>
            </a:r>
          </a:p>
          <a:p>
            <a:pPr marL="0" indent="0">
              <a:buNone/>
            </a:pPr>
            <a:r>
              <a:rPr lang="fi-FI" dirty="0"/>
              <a:t>Kerran tunni</a:t>
            </a:r>
            <a:r>
              <a:rPr lang="fi-FI" dirty="0">
                <a:solidFill>
                  <a:srgbClr val="FF0000"/>
                </a:solidFill>
              </a:rPr>
              <a:t>ssa</a:t>
            </a:r>
            <a:r>
              <a:rPr lang="fi-FI" dirty="0"/>
              <a:t>/päivä</a:t>
            </a:r>
            <a:r>
              <a:rPr lang="fi-FI" dirty="0">
                <a:solidFill>
                  <a:srgbClr val="FF0000"/>
                </a:solidFill>
              </a:rPr>
              <a:t>ssä</a:t>
            </a:r>
            <a:r>
              <a:rPr lang="fi-FI" dirty="0"/>
              <a:t>/viiko</a:t>
            </a:r>
            <a:r>
              <a:rPr lang="fi-FI" dirty="0">
                <a:solidFill>
                  <a:srgbClr val="FF0000"/>
                </a:solidFill>
              </a:rPr>
              <a:t>ssa</a:t>
            </a:r>
            <a:r>
              <a:rPr lang="fi-FI" dirty="0"/>
              <a:t>/kuu</a:t>
            </a:r>
            <a:r>
              <a:rPr lang="fi-FI" dirty="0">
                <a:solidFill>
                  <a:srgbClr val="FF0000"/>
                </a:solidFill>
              </a:rPr>
              <a:t>ssa</a:t>
            </a:r>
            <a:r>
              <a:rPr lang="fi-FI" dirty="0"/>
              <a:t>/vuode</a:t>
            </a:r>
            <a:r>
              <a:rPr lang="fi-FI" dirty="0">
                <a:solidFill>
                  <a:srgbClr val="FF0000"/>
                </a:solidFill>
              </a:rPr>
              <a:t>ssa</a:t>
            </a:r>
          </a:p>
          <a:p>
            <a:pPr marL="0" indent="0">
              <a:buNone/>
            </a:pPr>
            <a:endParaRPr lang="fi-FI" dirty="0">
              <a:solidFill>
                <a:srgbClr val="FF0000"/>
              </a:solidFill>
            </a:endParaRPr>
          </a:p>
          <a:p>
            <a:r>
              <a:rPr lang="fi-FI" dirty="0"/>
              <a:t>Kaksi, kolme, neljä…kertaa + </a:t>
            </a:r>
            <a:r>
              <a:rPr lang="fi-FI" dirty="0">
                <a:solidFill>
                  <a:srgbClr val="FF0000"/>
                </a:solidFill>
              </a:rPr>
              <a:t>missä?</a:t>
            </a:r>
          </a:p>
          <a:p>
            <a:pPr marL="0" indent="0">
              <a:buNone/>
            </a:pPr>
            <a:r>
              <a:rPr lang="fi-FI" dirty="0"/>
              <a:t>Kaksi kerta</a:t>
            </a:r>
            <a:r>
              <a:rPr lang="fi-FI" dirty="0">
                <a:highlight>
                  <a:srgbClr val="FFFF00"/>
                </a:highlight>
              </a:rPr>
              <a:t>a</a:t>
            </a:r>
            <a:r>
              <a:rPr lang="fi-FI" dirty="0"/>
              <a:t> </a:t>
            </a:r>
            <a:r>
              <a:rPr lang="fi-FI" dirty="0">
                <a:solidFill>
                  <a:srgbClr val="FF0000"/>
                </a:solidFill>
              </a:rPr>
              <a:t>viikossa,</a:t>
            </a:r>
            <a:r>
              <a:rPr lang="fi-FI" dirty="0"/>
              <a:t> kolme kerta</a:t>
            </a:r>
            <a:r>
              <a:rPr lang="fi-FI" dirty="0">
                <a:highlight>
                  <a:srgbClr val="FFFF00"/>
                </a:highlight>
              </a:rPr>
              <a:t>a</a:t>
            </a:r>
            <a:r>
              <a:rPr lang="fi-FI" dirty="0"/>
              <a:t> kuu</a:t>
            </a:r>
            <a:r>
              <a:rPr lang="fi-FI" dirty="0">
                <a:solidFill>
                  <a:srgbClr val="FF0000"/>
                </a:solidFill>
              </a:rPr>
              <a:t>ssa</a:t>
            </a:r>
            <a:r>
              <a:rPr lang="fi-FI" dirty="0"/>
              <a:t>/kuukaude</a:t>
            </a:r>
            <a:r>
              <a:rPr lang="fi-FI" dirty="0">
                <a:solidFill>
                  <a:srgbClr val="FF0000"/>
                </a:solidFill>
              </a:rPr>
              <a:t>ssa</a:t>
            </a:r>
            <a:r>
              <a:rPr lang="fi-FI" dirty="0"/>
              <a:t>/vuode</a:t>
            </a:r>
            <a:r>
              <a:rPr lang="fi-FI" dirty="0">
                <a:solidFill>
                  <a:srgbClr val="FF0000"/>
                </a:solidFill>
              </a:rPr>
              <a:t>ssa</a:t>
            </a:r>
          </a:p>
        </p:txBody>
      </p:sp>
    </p:spTree>
    <p:extLst>
      <p:ext uri="{BB962C8B-B14F-4D97-AF65-F5344CB8AC3E}">
        <p14:creationId xmlns:p14="http://schemas.microsoft.com/office/powerpoint/2010/main" val="1056981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7E7BBF0-3859-8993-8AC9-0EE8585FC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352479-6263-10E2-13C0-4F7839507C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Mi</a:t>
            </a:r>
            <a:r>
              <a:rPr lang="fi-FI" dirty="0">
                <a:solidFill>
                  <a:srgbClr val="FF0000"/>
                </a:solidFill>
              </a:rPr>
              <a:t>stä </a:t>
            </a:r>
            <a:r>
              <a:rPr lang="fi-FI" dirty="0"/>
              <a:t>(</a:t>
            </a:r>
            <a:r>
              <a:rPr lang="fi-FI" dirty="0" err="1"/>
              <a:t>from</a:t>
            </a:r>
            <a:r>
              <a:rPr lang="fi-FI" dirty="0"/>
              <a:t>) mi</a:t>
            </a:r>
            <a:r>
              <a:rPr lang="fi-FI" dirty="0">
                <a:solidFill>
                  <a:srgbClr val="FF0000"/>
                </a:solidFill>
              </a:rPr>
              <a:t>hin</a:t>
            </a:r>
            <a:r>
              <a:rPr lang="fi-FI" dirty="0"/>
              <a:t> (to)?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Maanantai</a:t>
            </a:r>
            <a:r>
              <a:rPr lang="fi-FI" dirty="0">
                <a:solidFill>
                  <a:srgbClr val="FF0000"/>
                </a:solidFill>
              </a:rPr>
              <a:t>sta</a:t>
            </a:r>
            <a:r>
              <a:rPr lang="fi-FI" dirty="0"/>
              <a:t> perjantai</a:t>
            </a:r>
            <a:r>
              <a:rPr lang="fi-FI" dirty="0">
                <a:solidFill>
                  <a:srgbClr val="FF0000"/>
                </a:solidFill>
              </a:rPr>
              <a:t>hin</a:t>
            </a:r>
          </a:p>
          <a:p>
            <a:pPr marL="0" indent="0">
              <a:buNone/>
            </a:pPr>
            <a:r>
              <a:rPr lang="fi-FI" dirty="0"/>
              <a:t>Kesäkuu</a:t>
            </a:r>
            <a:r>
              <a:rPr lang="fi-FI" dirty="0">
                <a:solidFill>
                  <a:srgbClr val="FF0000"/>
                </a:solidFill>
              </a:rPr>
              <a:t>sta </a:t>
            </a:r>
            <a:r>
              <a:rPr lang="fi-FI" dirty="0"/>
              <a:t>elokuu</a:t>
            </a:r>
            <a:r>
              <a:rPr lang="fi-FI" dirty="0">
                <a:solidFill>
                  <a:srgbClr val="FF0000"/>
                </a:solidFill>
              </a:rPr>
              <a:t>hun</a:t>
            </a:r>
          </a:p>
          <a:p>
            <a:pPr marL="0" indent="0">
              <a:buNone/>
            </a:pPr>
            <a:r>
              <a:rPr lang="fi-FI" dirty="0"/>
              <a:t>Kolme</a:t>
            </a:r>
            <a:r>
              <a:rPr lang="fi-FI" dirty="0">
                <a:solidFill>
                  <a:srgbClr val="FF0000"/>
                </a:solidFill>
              </a:rPr>
              <a:t>sta viiteen</a:t>
            </a:r>
          </a:p>
        </p:txBody>
      </p:sp>
    </p:spTree>
    <p:extLst>
      <p:ext uri="{BB962C8B-B14F-4D97-AF65-F5344CB8AC3E}">
        <p14:creationId xmlns:p14="http://schemas.microsoft.com/office/powerpoint/2010/main" val="2625049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121</Words>
  <Application>Microsoft Office PowerPoint</Application>
  <PresentationFormat>Laajakuva</PresentationFormat>
  <Paragraphs>24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Office-teema</vt:lpstr>
      <vt:lpstr>Kuinka usein?</vt:lpstr>
      <vt:lpstr>PowerPoint-esitys</vt:lpstr>
      <vt:lpstr>PowerPoint-esitys</vt:lpstr>
      <vt:lpstr>PowerPoint-esitys</vt:lpstr>
    </vt:vector>
  </TitlesOfParts>
  <Company>Gradia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2</cp:revision>
  <dcterms:created xsi:type="dcterms:W3CDTF">2024-12-10T17:53:53Z</dcterms:created>
  <dcterms:modified xsi:type="dcterms:W3CDTF">2024-12-10T18:04:35Z</dcterms:modified>
</cp:coreProperties>
</file>