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89F11C4-B7C4-8F41-598F-0DFF86B60A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3E92BAEF-B4CB-887E-31E9-A6CBCE48CF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1A2E1B3-A052-0CC0-617A-CB32C0BDAD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D96D0-D90B-456D-B036-A75D33735C42}" type="datetimeFigureOut">
              <a:rPr lang="fi-FI" smtClean="0"/>
              <a:t>10.12.2024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BC5CB5B-7968-3F8A-EADE-BDCE43177A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06EEC9C-AB84-3080-C34D-229ACA5ADD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9FB32-1990-4FB2-B188-59CAE563F6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74314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F899768-1029-4A12-3044-ED62E90D17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4E0DAEE0-C292-96A6-1F33-56B3CE3E0B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33CEA5A-1909-1E81-81E8-4A294BDAFB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D96D0-D90B-456D-B036-A75D33735C42}" type="datetimeFigureOut">
              <a:rPr lang="fi-FI" smtClean="0"/>
              <a:t>10.12.2024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A689F18-BB1B-CD6C-DC69-220660747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AE00013-2C7A-7C3D-F2AB-D2DC87B16B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9FB32-1990-4FB2-B188-59CAE563F6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0590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306E1DED-1155-D2BF-7A7C-CAAEF61186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7A0DEB0A-6BC1-F130-2D9D-BB89CA1517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5364A0E-F417-4A1D-C1B6-058D626F7E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D96D0-D90B-456D-B036-A75D33735C42}" type="datetimeFigureOut">
              <a:rPr lang="fi-FI" smtClean="0"/>
              <a:t>10.12.2024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32FAF10-33CC-6EF5-EA9D-52D458E80B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B939181-C1E6-8AF1-13C1-D6F260CC5B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9FB32-1990-4FB2-B188-59CAE563F6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504503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7BB7E20-68D2-F244-1DCA-5C73826909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32E119D-5C89-0552-774D-3137EB975D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F77D1E0-AD9C-B370-F176-F2B3111D98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D96D0-D90B-456D-B036-A75D33735C42}" type="datetimeFigureOut">
              <a:rPr lang="fi-FI" smtClean="0"/>
              <a:t>10.12.2024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02A2302-E253-9580-74CD-19986F43B3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35EC3B0-C65F-3E52-53EA-0DC9DE6A95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9FB32-1990-4FB2-B188-59CAE563F6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504310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14F1C71-F4EE-76B1-5479-8D7C86E53D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56C4681-F6A4-CCED-1A15-5EA5332642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F3E8B28-33EB-62A6-676D-E9880DFE6A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D96D0-D90B-456D-B036-A75D33735C42}" type="datetimeFigureOut">
              <a:rPr lang="fi-FI" smtClean="0"/>
              <a:t>10.12.2024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B65DDC6-848F-A667-726B-B9BDEC7D9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668CE95-8FFC-2C4B-CE2C-E5018340F9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9FB32-1990-4FB2-B188-59CAE563F6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956614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4A287AB-1FC7-6379-872D-FAEA2D28D3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702B50B-DF02-22F8-7180-017B139F2B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DFA70D4A-D228-64E4-A2E0-253B1E8059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99CB9A62-BF33-D78A-9BD6-69F064BB96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D96D0-D90B-456D-B036-A75D33735C42}" type="datetimeFigureOut">
              <a:rPr lang="fi-FI" smtClean="0"/>
              <a:t>10.12.2024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B1121FE-FF11-06BF-34AE-4E36E28FAD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7F1243C5-D52B-FC4E-9A3E-E78F4649B9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9FB32-1990-4FB2-B188-59CAE563F6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05575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27D072F-C5EF-C282-09D9-46EBC1E40D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8A3F7D0-DD26-96D8-D92B-BC4F25E567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C264C7C4-FF5B-2AE0-9910-988EE5498B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E7148DB7-61AD-5F2B-1AE2-CD5D950118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5C47FDDD-FD0A-6CE3-346D-D0B864DC1C1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4A6DF998-5802-FBE0-FF97-EBBD9CC652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D96D0-D90B-456D-B036-A75D33735C42}" type="datetimeFigureOut">
              <a:rPr lang="fi-FI" smtClean="0"/>
              <a:t>10.12.2024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08E7AEEF-2BED-0B39-AA64-D9C936C7B0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12D653CE-B640-DFF9-B66C-B4907C32A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9FB32-1990-4FB2-B188-59CAE563F6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14704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9D50315-BA12-9ADD-2829-E1803AC909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12C18B86-63A0-4468-6A5E-546A4F763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D96D0-D90B-456D-B036-A75D33735C42}" type="datetimeFigureOut">
              <a:rPr lang="fi-FI" smtClean="0"/>
              <a:t>10.12.2024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DBB0818C-1E8F-A8F5-F70D-032B9DBA24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D8521493-B335-AF9B-ADFF-F517FAB7FB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9FB32-1990-4FB2-B188-59CAE563F6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51911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5743A5C2-B222-6913-F16E-7E8F94F474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D96D0-D90B-456D-B036-A75D33735C42}" type="datetimeFigureOut">
              <a:rPr lang="fi-FI" smtClean="0"/>
              <a:t>10.12.2024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5B5A47F0-10AA-D69A-585B-5EF9D83DA5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A37F569C-7757-37F4-6C35-3E69FEA761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9FB32-1990-4FB2-B188-59CAE563F6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5862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2A1FC83-059B-0A10-89F1-66B9A47E22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5942179-3EA1-152E-F6FA-A6DE5E614D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BC31A792-AB94-6563-D76C-5026EFBBB4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DEB8F7D-9DD6-015F-7EF7-0C48697828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D96D0-D90B-456D-B036-A75D33735C42}" type="datetimeFigureOut">
              <a:rPr lang="fi-FI" smtClean="0"/>
              <a:t>10.12.2024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4DA4853-FFBB-9937-C023-BD68457A3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11C1D7EA-5787-D8F2-6A7F-48EE72A61E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9FB32-1990-4FB2-B188-59CAE563F6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943345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C8D90FE-58F5-ACE7-985E-B291F1F25B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D6CE25B7-2F02-F8B4-FADC-ADF949469AB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70A15863-D1A0-2B7F-083C-8BF790196F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8569FE01-5282-CECD-6DD1-0E79DD27C2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D96D0-D90B-456D-B036-A75D33735C42}" type="datetimeFigureOut">
              <a:rPr lang="fi-FI" smtClean="0"/>
              <a:t>10.12.2024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7BE6684-3ACC-7E87-878C-4A97DA9E3B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B61B96BA-895C-7D8F-0603-C273F196A5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9FB32-1990-4FB2-B188-59CAE563F6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51210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22D877C1-89DF-D922-3D5F-4C6F37976E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901A727-7496-A35A-05E3-8A564A882D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DA5F5B5-9E28-299C-F386-D885143E2F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8FD96D0-D90B-456D-B036-A75D33735C42}" type="datetimeFigureOut">
              <a:rPr lang="fi-FI" smtClean="0"/>
              <a:t>10.12.2024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FF554F0-DB95-A6AB-F476-BCC79E145C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62BEE39-116C-0FD4-E71B-B83961323B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8A9FB32-1990-4FB2-B188-59CAE563F6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09426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1857421-8846-5FB0-A17F-E1DA0F88ED6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Harrastukset s. 120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57553C05-B88C-5DF6-9660-35B8609740D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976437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83EFB78-AD07-8C0C-E36D-5FCE489971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050D5F3-A0DC-352A-0853-9EA7810CC3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i-FI" dirty="0">
                <a:highlight>
                  <a:srgbClr val="FFFF00"/>
                </a:highlight>
              </a:rPr>
              <a:t>PELATA + PARTITIIVI</a:t>
            </a:r>
          </a:p>
          <a:p>
            <a:r>
              <a:rPr lang="fi-FI" dirty="0"/>
              <a:t>Jalkapallo = futis</a:t>
            </a:r>
          </a:p>
          <a:p>
            <a:pPr marL="0" indent="0">
              <a:buNone/>
            </a:pPr>
            <a:r>
              <a:rPr lang="fi-FI" dirty="0"/>
              <a:t>Football</a:t>
            </a:r>
          </a:p>
          <a:p>
            <a:r>
              <a:rPr lang="fi-FI" dirty="0"/>
              <a:t>Sulkapallo = </a:t>
            </a:r>
            <a:r>
              <a:rPr lang="fi-FI" dirty="0" err="1"/>
              <a:t>sulkis</a:t>
            </a:r>
            <a:endParaRPr lang="fi-FI" dirty="0"/>
          </a:p>
          <a:p>
            <a:pPr marL="0" indent="0">
              <a:buNone/>
            </a:pPr>
            <a:r>
              <a:rPr lang="fi-FI" dirty="0" err="1"/>
              <a:t>Badminton</a:t>
            </a:r>
            <a:endParaRPr lang="fi-FI" dirty="0"/>
          </a:p>
          <a:p>
            <a:r>
              <a:rPr lang="fi-FI" dirty="0"/>
              <a:t>Lentopallo = lentis</a:t>
            </a:r>
          </a:p>
          <a:p>
            <a:pPr marL="0" indent="0">
              <a:buNone/>
            </a:pPr>
            <a:r>
              <a:rPr lang="fi-FI" dirty="0" err="1"/>
              <a:t>Volleyball</a:t>
            </a:r>
            <a:endParaRPr lang="fi-FI" dirty="0"/>
          </a:p>
          <a:p>
            <a:r>
              <a:rPr lang="fi-FI" dirty="0"/>
              <a:t>Koripallo = koris</a:t>
            </a:r>
          </a:p>
          <a:p>
            <a:pPr marL="0" indent="0">
              <a:buNone/>
            </a:pPr>
            <a:r>
              <a:rPr lang="fi-FI" dirty="0" err="1"/>
              <a:t>Basketball</a:t>
            </a:r>
            <a:endParaRPr lang="fi-FI" dirty="0"/>
          </a:p>
          <a:p>
            <a:r>
              <a:rPr lang="fi-FI" dirty="0"/>
              <a:t>Pesäpallo = pesis</a:t>
            </a:r>
          </a:p>
          <a:p>
            <a:pPr marL="0" indent="0">
              <a:buNone/>
            </a:pPr>
            <a:r>
              <a:rPr lang="fi-FI" dirty="0" err="1"/>
              <a:t>Finnish</a:t>
            </a:r>
            <a:r>
              <a:rPr lang="fi-FI" dirty="0"/>
              <a:t> baseball</a:t>
            </a:r>
          </a:p>
        </p:txBody>
      </p:sp>
    </p:spTree>
    <p:extLst>
      <p:ext uri="{BB962C8B-B14F-4D97-AF65-F5344CB8AC3E}">
        <p14:creationId xmlns:p14="http://schemas.microsoft.com/office/powerpoint/2010/main" val="28386610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372F919-8AE3-3ADF-ECCE-14A982C933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DB2F558-8AFC-D849-509E-FE51D6FF8B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/>
              <a:t>Jääkiekko = lätkä</a:t>
            </a:r>
          </a:p>
          <a:p>
            <a:pPr marL="0" indent="0">
              <a:buNone/>
            </a:pPr>
            <a:r>
              <a:rPr lang="fi-FI" dirty="0"/>
              <a:t>Ice hockey</a:t>
            </a:r>
          </a:p>
          <a:p>
            <a:r>
              <a:rPr lang="fi-FI" dirty="0"/>
              <a:t>Tennis</a:t>
            </a:r>
          </a:p>
          <a:p>
            <a:r>
              <a:rPr lang="fi-FI" dirty="0"/>
              <a:t>Golf</a:t>
            </a:r>
          </a:p>
          <a:p>
            <a:r>
              <a:rPr lang="fi-FI" dirty="0"/>
              <a:t>Salibandy/sähly = </a:t>
            </a:r>
            <a:r>
              <a:rPr lang="fi-FI" dirty="0" err="1"/>
              <a:t>säbä</a:t>
            </a:r>
            <a:endParaRPr lang="fi-FI" dirty="0"/>
          </a:p>
          <a:p>
            <a:pPr marL="0" indent="0">
              <a:buNone/>
            </a:pPr>
            <a:r>
              <a:rPr lang="fi-FI" dirty="0" err="1"/>
              <a:t>Floorball</a:t>
            </a:r>
            <a:endParaRPr lang="fi-FI" dirty="0"/>
          </a:p>
          <a:p>
            <a:r>
              <a:rPr lang="fi-FI" dirty="0"/>
              <a:t>Shakki</a:t>
            </a:r>
          </a:p>
          <a:p>
            <a:pPr marL="0" indent="0">
              <a:buNone/>
            </a:pPr>
            <a:r>
              <a:rPr lang="fi-FI" dirty="0" err="1"/>
              <a:t>Chess</a:t>
            </a:r>
            <a:endParaRPr lang="fi-FI" dirty="0"/>
          </a:p>
          <a:p>
            <a:r>
              <a:rPr lang="fi-FI" dirty="0"/>
              <a:t>Tietokonepelit</a:t>
            </a:r>
          </a:p>
          <a:p>
            <a:pPr marL="0" indent="0">
              <a:buNone/>
            </a:pPr>
            <a:r>
              <a:rPr lang="fi-FI" dirty="0"/>
              <a:t>Computer/video </a:t>
            </a:r>
            <a:r>
              <a:rPr lang="fi-FI" dirty="0" err="1"/>
              <a:t>games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319697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8502DA6-8E59-F150-4D39-7B66514508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B1B7833-F7CE-2C73-5F9E-87D597DF08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Lautapelit</a:t>
            </a:r>
          </a:p>
          <a:p>
            <a:pPr marL="0" indent="0">
              <a:buNone/>
            </a:pPr>
            <a:r>
              <a:rPr lang="fi-FI" dirty="0"/>
              <a:t>Board </a:t>
            </a:r>
            <a:r>
              <a:rPr lang="fi-FI" dirty="0" err="1"/>
              <a:t>games</a:t>
            </a:r>
            <a:endParaRPr lang="fi-FI" dirty="0"/>
          </a:p>
          <a:p>
            <a:pPr marL="0" indent="0">
              <a:buNone/>
            </a:pPr>
            <a:r>
              <a:rPr lang="fi-FI" dirty="0">
                <a:highlight>
                  <a:srgbClr val="FFFF00"/>
                </a:highlight>
              </a:rPr>
              <a:t>KÄYN + MISSÄ/MILLÄ?</a:t>
            </a:r>
          </a:p>
          <a:p>
            <a:r>
              <a:rPr lang="fi-FI" dirty="0"/>
              <a:t>Elokuva = leffa</a:t>
            </a:r>
          </a:p>
          <a:p>
            <a:pPr marL="0" indent="0">
              <a:buNone/>
            </a:pPr>
            <a:r>
              <a:rPr lang="fi-FI" dirty="0"/>
              <a:t>Movie</a:t>
            </a:r>
          </a:p>
          <a:p>
            <a:r>
              <a:rPr lang="fi-FI" dirty="0"/>
              <a:t>Konsertti = keikka</a:t>
            </a:r>
          </a:p>
          <a:p>
            <a:pPr marL="0" indent="0">
              <a:buNone/>
            </a:pPr>
            <a:r>
              <a:rPr lang="fi-FI" dirty="0"/>
              <a:t>Concert, </a:t>
            </a:r>
            <a:r>
              <a:rPr lang="fi-FI" dirty="0" err="1"/>
              <a:t>gig</a:t>
            </a:r>
            <a:endParaRPr lang="fi-FI" dirty="0"/>
          </a:p>
          <a:p>
            <a:r>
              <a:rPr lang="fi-FI" dirty="0"/>
              <a:t>Teatteri</a:t>
            </a:r>
          </a:p>
          <a:p>
            <a:pPr marL="0" indent="0">
              <a:buNone/>
            </a:pPr>
            <a:r>
              <a:rPr lang="fi-FI" dirty="0" err="1"/>
              <a:t>theatre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8615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04079C9-EB01-D49B-42E6-78B305F9F6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62994EF-43B6-9C10-F9C5-05D66F9864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Taidenäyttely</a:t>
            </a:r>
          </a:p>
          <a:p>
            <a:pPr marL="0" indent="0">
              <a:buNone/>
            </a:pPr>
            <a:r>
              <a:rPr lang="fi-FI" dirty="0" err="1"/>
              <a:t>Art</a:t>
            </a:r>
            <a:r>
              <a:rPr lang="fi-FI" dirty="0"/>
              <a:t> show</a:t>
            </a:r>
          </a:p>
          <a:p>
            <a:r>
              <a:rPr lang="fi-FI" dirty="0"/>
              <a:t>Kirpputori = kirppis, kirppari</a:t>
            </a:r>
          </a:p>
          <a:p>
            <a:pPr marL="0" indent="0">
              <a:buNone/>
            </a:pPr>
            <a:r>
              <a:rPr lang="fi-FI" dirty="0" err="1"/>
              <a:t>Flea</a:t>
            </a:r>
            <a:r>
              <a:rPr lang="fi-FI" dirty="0"/>
              <a:t> market</a:t>
            </a:r>
          </a:p>
          <a:p>
            <a:r>
              <a:rPr lang="fi-FI" dirty="0"/>
              <a:t>Käydä kahvilla</a:t>
            </a:r>
          </a:p>
          <a:p>
            <a:pPr marL="0" indent="0">
              <a:buNone/>
            </a:pPr>
            <a:r>
              <a:rPr lang="fi-FI" dirty="0"/>
              <a:t>To go for a </a:t>
            </a:r>
            <a:r>
              <a:rPr lang="fi-FI" dirty="0" err="1"/>
              <a:t>coffee</a:t>
            </a:r>
            <a:endParaRPr lang="fi-FI" dirty="0"/>
          </a:p>
          <a:p>
            <a:r>
              <a:rPr lang="fi-FI" dirty="0"/>
              <a:t>Käydä ostoksilla = shoppailla</a:t>
            </a:r>
          </a:p>
          <a:p>
            <a:pPr marL="0" indent="0">
              <a:buNone/>
            </a:pPr>
            <a:r>
              <a:rPr lang="fi-FI" dirty="0"/>
              <a:t>To go </a:t>
            </a:r>
            <a:r>
              <a:rPr lang="fi-FI" dirty="0" err="1"/>
              <a:t>shopping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756052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D49CD65-C5E8-4999-D4F2-2140EB514B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4EE5664-5192-3C60-662F-5A46533E28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/>
              <a:t>Jumppa</a:t>
            </a:r>
          </a:p>
          <a:p>
            <a:pPr marL="0" indent="0">
              <a:buNone/>
            </a:pPr>
            <a:r>
              <a:rPr lang="fi-FI" dirty="0" err="1"/>
              <a:t>Aerobics</a:t>
            </a:r>
            <a:endParaRPr lang="fi-FI" dirty="0"/>
          </a:p>
          <a:p>
            <a:r>
              <a:rPr lang="fi-FI" dirty="0"/>
              <a:t>Kuntosali = Sali</a:t>
            </a:r>
          </a:p>
          <a:p>
            <a:pPr marL="0" indent="0">
              <a:buNone/>
            </a:pPr>
            <a:r>
              <a:rPr lang="fi-FI" dirty="0" err="1"/>
              <a:t>Gym</a:t>
            </a:r>
            <a:endParaRPr lang="fi-FI" dirty="0"/>
          </a:p>
          <a:p>
            <a:r>
              <a:rPr lang="fi-FI" dirty="0"/>
              <a:t>Kävely </a:t>
            </a:r>
          </a:p>
          <a:p>
            <a:pPr marL="0" indent="0">
              <a:buNone/>
            </a:pPr>
            <a:r>
              <a:rPr lang="fi-FI" dirty="0" err="1"/>
              <a:t>Walking</a:t>
            </a:r>
            <a:endParaRPr lang="fi-FI" dirty="0"/>
          </a:p>
          <a:p>
            <a:r>
              <a:rPr lang="fi-FI" dirty="0"/>
              <a:t>Lenkki</a:t>
            </a:r>
          </a:p>
          <a:p>
            <a:pPr marL="0" indent="0">
              <a:buNone/>
            </a:pPr>
            <a:r>
              <a:rPr lang="fi-FI" dirty="0" err="1"/>
              <a:t>Walk</a:t>
            </a:r>
            <a:r>
              <a:rPr lang="fi-FI" dirty="0"/>
              <a:t>/</a:t>
            </a:r>
            <a:r>
              <a:rPr lang="fi-FI" dirty="0" err="1"/>
              <a:t>jog</a:t>
            </a:r>
            <a:endParaRPr lang="fi-FI" dirty="0"/>
          </a:p>
          <a:p>
            <a:r>
              <a:rPr lang="fi-FI" dirty="0"/>
              <a:t>Käydä marjassa = marjastaa</a:t>
            </a:r>
          </a:p>
          <a:p>
            <a:pPr marL="0" indent="0">
              <a:buNone/>
            </a:pPr>
            <a:r>
              <a:rPr lang="fi-FI" dirty="0"/>
              <a:t>To </a:t>
            </a:r>
            <a:r>
              <a:rPr lang="fi-FI" dirty="0" err="1"/>
              <a:t>pick</a:t>
            </a:r>
            <a:r>
              <a:rPr lang="fi-FI" dirty="0"/>
              <a:t> </a:t>
            </a:r>
            <a:r>
              <a:rPr lang="fi-FI" dirty="0" err="1"/>
              <a:t>berries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943521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76315F0-BB08-AF47-0FC7-335764E833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831298A-0076-6099-F719-7BB0781A66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Käydä sienessä = sienestää</a:t>
            </a:r>
          </a:p>
          <a:p>
            <a:pPr marL="0" indent="0">
              <a:buNone/>
            </a:pPr>
            <a:r>
              <a:rPr lang="fi-FI" dirty="0"/>
              <a:t>To </a:t>
            </a:r>
            <a:r>
              <a:rPr lang="fi-FI" dirty="0" err="1"/>
              <a:t>pick</a:t>
            </a:r>
            <a:r>
              <a:rPr lang="fi-FI" dirty="0"/>
              <a:t> </a:t>
            </a:r>
            <a:r>
              <a:rPr lang="fi-FI" dirty="0" err="1"/>
              <a:t>mushrooms</a:t>
            </a:r>
            <a:endParaRPr lang="fi-FI" dirty="0"/>
          </a:p>
          <a:p>
            <a:r>
              <a:rPr lang="fi-FI" dirty="0"/>
              <a:t>Käydä kalassa = kalastaa</a:t>
            </a:r>
          </a:p>
          <a:p>
            <a:pPr marL="0" indent="0">
              <a:buNone/>
            </a:pPr>
            <a:r>
              <a:rPr lang="fi-FI" dirty="0"/>
              <a:t>To </a:t>
            </a:r>
            <a:r>
              <a:rPr lang="fi-FI" dirty="0" err="1"/>
              <a:t>fish</a:t>
            </a:r>
            <a:endParaRPr lang="fi-FI" dirty="0"/>
          </a:p>
          <a:p>
            <a:r>
              <a:rPr lang="fi-FI" dirty="0">
                <a:highlight>
                  <a:srgbClr val="FFFF00"/>
                </a:highlight>
              </a:rPr>
              <a:t>HARRASTAA  + PARTITIIVI</a:t>
            </a:r>
          </a:p>
          <a:p>
            <a:r>
              <a:rPr lang="fi-FI" dirty="0"/>
              <a:t>Juoksu</a:t>
            </a:r>
          </a:p>
          <a:p>
            <a:pPr marL="0" indent="0">
              <a:buNone/>
            </a:pPr>
            <a:r>
              <a:rPr lang="fi-FI" dirty="0" err="1"/>
              <a:t>Running</a:t>
            </a:r>
            <a:endParaRPr lang="fi-FI" dirty="0"/>
          </a:p>
          <a:p>
            <a:r>
              <a:rPr lang="fi-FI" dirty="0"/>
              <a:t>Uinti</a:t>
            </a:r>
          </a:p>
          <a:p>
            <a:pPr marL="0" indent="0">
              <a:buNone/>
            </a:pPr>
            <a:r>
              <a:rPr lang="fi-FI" dirty="0" err="1"/>
              <a:t>swimming</a:t>
            </a: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854107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9EA7672-4D1B-53F8-0E77-AF48A4E3C4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8F2AA34-CC50-31D0-EB91-C85C0C7B5E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/>
              <a:t>Keilaus</a:t>
            </a:r>
          </a:p>
          <a:p>
            <a:pPr marL="0" indent="0">
              <a:buNone/>
            </a:pPr>
            <a:r>
              <a:rPr lang="fi-FI" dirty="0" err="1"/>
              <a:t>Bowling</a:t>
            </a:r>
            <a:endParaRPr lang="fi-FI" dirty="0"/>
          </a:p>
          <a:p>
            <a:r>
              <a:rPr lang="fi-FI" dirty="0"/>
              <a:t>Hiihto</a:t>
            </a:r>
          </a:p>
          <a:p>
            <a:pPr marL="0" indent="0">
              <a:buNone/>
            </a:pPr>
            <a:r>
              <a:rPr lang="fi-FI" dirty="0" err="1"/>
              <a:t>Skiing</a:t>
            </a:r>
            <a:endParaRPr lang="fi-FI" dirty="0"/>
          </a:p>
          <a:p>
            <a:r>
              <a:rPr lang="fi-FI" dirty="0"/>
              <a:t>Laskettelu</a:t>
            </a:r>
          </a:p>
          <a:p>
            <a:pPr marL="0" indent="0">
              <a:buNone/>
            </a:pPr>
            <a:r>
              <a:rPr lang="fi-FI" dirty="0" err="1"/>
              <a:t>Downhill</a:t>
            </a:r>
            <a:r>
              <a:rPr lang="fi-FI" dirty="0"/>
              <a:t> </a:t>
            </a:r>
            <a:r>
              <a:rPr lang="fi-FI" dirty="0" err="1"/>
              <a:t>skiing</a:t>
            </a:r>
            <a:endParaRPr lang="fi-FI" dirty="0"/>
          </a:p>
          <a:p>
            <a:r>
              <a:rPr lang="fi-FI" dirty="0"/>
              <a:t>Luistelu</a:t>
            </a:r>
          </a:p>
          <a:p>
            <a:pPr marL="0" indent="0">
              <a:buNone/>
            </a:pPr>
            <a:r>
              <a:rPr lang="fi-FI" dirty="0" err="1"/>
              <a:t>Skating</a:t>
            </a:r>
            <a:endParaRPr lang="fi-FI" dirty="0"/>
          </a:p>
          <a:p>
            <a:r>
              <a:rPr lang="fi-FI" dirty="0"/>
              <a:t>Pyöräily</a:t>
            </a:r>
          </a:p>
          <a:p>
            <a:pPr marL="0" indent="0">
              <a:buNone/>
            </a:pPr>
            <a:r>
              <a:rPr lang="fi-FI" dirty="0" err="1"/>
              <a:t>cycling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374858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895A4D7-1342-68F6-C1A3-E30D6F4A97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89CC2B7-1567-93FC-77EF-C261733860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i-FI" dirty="0"/>
              <a:t>Tanssi</a:t>
            </a:r>
          </a:p>
          <a:p>
            <a:pPr marL="0" indent="0">
              <a:buNone/>
            </a:pPr>
            <a:r>
              <a:rPr lang="fi-FI" dirty="0" err="1"/>
              <a:t>Dance</a:t>
            </a:r>
            <a:endParaRPr lang="fi-FI" dirty="0"/>
          </a:p>
          <a:p>
            <a:r>
              <a:rPr lang="fi-FI" dirty="0"/>
              <a:t>Jooga</a:t>
            </a:r>
          </a:p>
          <a:p>
            <a:pPr marL="0" indent="0">
              <a:buNone/>
            </a:pPr>
            <a:r>
              <a:rPr lang="fi-FI" dirty="0"/>
              <a:t>Yoga</a:t>
            </a:r>
          </a:p>
          <a:p>
            <a:r>
              <a:rPr lang="fi-FI" dirty="0"/>
              <a:t>Ratsastus</a:t>
            </a:r>
          </a:p>
          <a:p>
            <a:pPr marL="0" indent="0">
              <a:buNone/>
            </a:pPr>
            <a:r>
              <a:rPr lang="fi-FI" dirty="0" err="1"/>
              <a:t>Horse</a:t>
            </a:r>
            <a:r>
              <a:rPr lang="fi-FI" dirty="0"/>
              <a:t> </a:t>
            </a:r>
            <a:r>
              <a:rPr lang="fi-FI" dirty="0" err="1"/>
              <a:t>riding</a:t>
            </a:r>
            <a:endParaRPr lang="fi-FI" dirty="0"/>
          </a:p>
          <a:p>
            <a:r>
              <a:rPr lang="fi-FI" dirty="0"/>
              <a:t>Purjehdus</a:t>
            </a:r>
          </a:p>
          <a:p>
            <a:pPr marL="0" indent="0">
              <a:buNone/>
            </a:pPr>
            <a:r>
              <a:rPr lang="fi-FI" dirty="0" err="1"/>
              <a:t>Sailing</a:t>
            </a:r>
            <a:endParaRPr lang="fi-FI" dirty="0"/>
          </a:p>
          <a:p>
            <a:r>
              <a:rPr lang="fi-FI" dirty="0"/>
              <a:t>Sauvakävely</a:t>
            </a:r>
          </a:p>
          <a:p>
            <a:pPr marL="0" indent="0">
              <a:buNone/>
            </a:pPr>
            <a:r>
              <a:rPr lang="fi-FI" dirty="0"/>
              <a:t>Nordic </a:t>
            </a:r>
            <a:r>
              <a:rPr lang="fi-FI" dirty="0" err="1"/>
              <a:t>walking</a:t>
            </a:r>
            <a:endParaRPr lang="fi-FI" dirty="0"/>
          </a:p>
          <a:p>
            <a:r>
              <a:rPr lang="fi-FI" dirty="0"/>
              <a:t>Penkkiurheilu</a:t>
            </a:r>
          </a:p>
          <a:p>
            <a:pPr marL="0" indent="0">
              <a:buNone/>
            </a:pPr>
            <a:r>
              <a:rPr lang="fi-FI" dirty="0" err="1"/>
              <a:t>Spectator</a:t>
            </a:r>
            <a:r>
              <a:rPr lang="fi-FI" dirty="0"/>
              <a:t> </a:t>
            </a:r>
            <a:r>
              <a:rPr lang="fi-FI"/>
              <a:t>sports</a:t>
            </a:r>
          </a:p>
        </p:txBody>
      </p:sp>
    </p:spTree>
    <p:extLst>
      <p:ext uri="{BB962C8B-B14F-4D97-AF65-F5344CB8AC3E}">
        <p14:creationId xmlns:p14="http://schemas.microsoft.com/office/powerpoint/2010/main" val="572752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158</Words>
  <Application>Microsoft Office PowerPoint</Application>
  <PresentationFormat>Laajakuva</PresentationFormat>
  <Paragraphs>80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3" baseType="lpstr">
      <vt:lpstr>Aptos</vt:lpstr>
      <vt:lpstr>Aptos Display</vt:lpstr>
      <vt:lpstr>Arial</vt:lpstr>
      <vt:lpstr>Office-teema</vt:lpstr>
      <vt:lpstr>Harrastukset s. 120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>Gradia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Eloranta Niina</dc:creator>
  <cp:lastModifiedBy>Eloranta Niina</cp:lastModifiedBy>
  <cp:revision>1</cp:revision>
  <dcterms:created xsi:type="dcterms:W3CDTF">2024-12-10T17:37:30Z</dcterms:created>
  <dcterms:modified xsi:type="dcterms:W3CDTF">2024-12-10T17:52:07Z</dcterms:modified>
</cp:coreProperties>
</file>