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F20F51-9E39-3A2B-FB7C-9CA19E69F9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ADE60EC-991E-EDEE-E569-B1E40D18C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D5722AF-D480-20DB-AB86-CEE355F05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B3B5E5-7CF2-FBA9-AA03-08190ECF6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13B1D11-6245-71EC-0867-88466699C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930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433221-7C0E-C7D6-D9C8-BD8443791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4ED714-72BA-A51E-DE7A-086A1B442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F1A379-AEC9-735C-C738-8B193A48D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AF61F5-9BE2-4825-3E8F-1BB718B37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E105F9-0B35-0A4C-C835-35C9FE9F4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1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EAE7CA1-5487-A945-7DE5-F69E837FE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0B8E788-12D3-8025-3407-4131EDAD29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C2114E-F418-94D3-3765-ED70A5367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425EB1-B074-9A65-BB92-2BA85DD60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90D2304-1A8A-ABC4-BE3A-269129FFB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893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2C2200-E2A6-D366-5D3A-742A9698F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82A5A7-7A7A-2B97-97AB-807F2AF0A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4D3A2D-B362-BE80-CDC9-0F870DE0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806F32-4244-30EB-E540-F341374BE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400AF7-9C5A-37ED-DCCB-B5CAF6FCE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8749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220B77-5D15-DFF1-B7CF-2CE31E038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0D4E23-158E-E8E4-1A28-6B027E5AAB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5F34CC-7DD5-A4F1-4B69-58E05648D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5E1E55-E997-9C35-6D8A-F091D28C4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30D56A-6DBC-7322-D11E-16ABD91D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517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96E558-E73A-F879-F39F-09BB8E1CD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6927E5-8BBB-192D-9FAC-144E534786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40E362A-EBBB-CBAC-4CD0-97F2B1773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A8D99C1-EA34-B70F-8033-410CF5D19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4B620BD-D480-E4A8-CDB3-76AE6E228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492533-F794-8AF8-B28D-AB33D234A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39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FCDE7D-8684-FB2F-AFDD-8030A0BC1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09B5C54-7925-2669-395A-709FFF776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9A9D2D-70F4-43AF-A60B-3E2AD2BCD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7527B80D-AFDA-E154-A499-476C502B12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09AC8DB-E819-3F93-5B4E-03023C8CFF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C511182-0500-7C47-AEE9-DA40409C2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9C74EBD-CD08-3CE9-9661-B158CCC65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A0578ED-E8FE-FA2A-8BCD-093BE584E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460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B0DB5C-26FF-4043-3274-D1D5F5CBA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42F86EF-6D45-DF7B-DE6C-56DBB0E77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E2058A4-C362-302D-CA44-F63495A5D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80722E0-2257-991E-4E50-8ABDF48CB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342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C190EC8-43A6-A117-3BBE-5608FA226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A845605-EE19-6717-A26C-37ACB20A3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802A2E2-33A2-3776-19F8-CDF416E2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754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9AB501-ED24-8102-A0F0-7843333F5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7DD153-AD6E-3087-8000-DB31CF89C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8E6BCE-9CFF-DB78-063C-22D873421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F76846D-7344-80FD-86E5-4D24821BD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5212DE8-0499-288F-215A-0295B9B0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EBDF48-DC3C-8CA0-634C-84ABE6659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45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063FB3-ABBC-1808-68EC-89265999F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60A084C-7C7C-314F-E135-305F3BCEEC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EEA5C7C-C890-9D96-E01E-8F9E85E53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34FB0A1-8F90-CA0F-8C70-02D1537C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BBCA8AF-3800-989E-5541-81B44E74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D01DE03-571C-5A07-5D6C-99D04BCC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596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D65536D-929E-41BC-AE9D-76BC74ED2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782CF2C-870F-89D8-465F-106168FC4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C0CC15-DB60-25B1-6562-B2777B057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D1B0BD-F897-4BEB-AE2B-4632EE56A99D}" type="datetimeFigureOut">
              <a:rPr lang="fi-FI" smtClean="0"/>
              <a:t>7.2.2025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8562E2-1684-2FE3-F30F-1A8828F22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78D7A97-22EC-FBFE-3560-C594E5919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90623B-5EEF-4F6F-98C6-A79CA31E7F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0814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EC7417-C6A3-D731-B3C4-068231F3D4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Kappale 5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507961E-960D-D79C-1B12-5FAE69D3D0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sanasto</a:t>
            </a:r>
          </a:p>
        </p:txBody>
      </p:sp>
    </p:spTree>
    <p:extLst>
      <p:ext uri="{BB962C8B-B14F-4D97-AF65-F5344CB8AC3E}">
        <p14:creationId xmlns:p14="http://schemas.microsoft.com/office/powerpoint/2010/main" val="134368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B5B327-D73E-43F1-E656-68C796720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ADFE81-AB58-952F-4540-F56D2BBC5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Murtovaras</a:t>
            </a:r>
          </a:p>
          <a:p>
            <a:pPr marL="0" indent="0">
              <a:buNone/>
            </a:pPr>
            <a:r>
              <a:rPr lang="fi-FI" dirty="0"/>
              <a:t>(a </a:t>
            </a:r>
            <a:r>
              <a:rPr lang="fi-FI" dirty="0" err="1"/>
              <a:t>burglar</a:t>
            </a:r>
            <a:r>
              <a:rPr lang="fi-FI" dirty="0"/>
              <a:t>) varas, joka murtautuu ja varastaa</a:t>
            </a:r>
          </a:p>
          <a:p>
            <a:r>
              <a:rPr lang="fi-FI" dirty="0"/>
              <a:t>Rikkoa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break</a:t>
            </a:r>
            <a:r>
              <a:rPr lang="fi-FI" dirty="0"/>
              <a:t>) särkeä</a:t>
            </a:r>
          </a:p>
          <a:p>
            <a:r>
              <a:rPr lang="fi-FI" dirty="0"/>
              <a:t>Kadota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disappear</a:t>
            </a:r>
            <a:r>
              <a:rPr lang="fi-FI" dirty="0"/>
              <a:t>) hävitä</a:t>
            </a:r>
          </a:p>
          <a:p>
            <a:r>
              <a:rPr lang="fi-FI" dirty="0"/>
              <a:t>Ompelukone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sewing</a:t>
            </a:r>
            <a:r>
              <a:rPr lang="fi-FI" dirty="0"/>
              <a:t> </a:t>
            </a:r>
            <a:r>
              <a:rPr lang="fi-FI" dirty="0" err="1"/>
              <a:t>machine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0413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7DD56A-E57B-F746-72F4-B697A340C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069FF8-C192-9F32-1AE6-1673DE9AD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Kulunut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worn</a:t>
            </a:r>
            <a:r>
              <a:rPr lang="fi-FI" dirty="0"/>
              <a:t>) verbi kulua (kulunut vaate = käytetty, vanha vaate)</a:t>
            </a:r>
          </a:p>
          <a:p>
            <a:r>
              <a:rPr lang="fi-FI" dirty="0"/>
              <a:t>Talvirengas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winter</a:t>
            </a:r>
            <a:r>
              <a:rPr lang="fi-FI" dirty="0"/>
              <a:t> </a:t>
            </a:r>
            <a:r>
              <a:rPr lang="fi-FI" dirty="0" err="1"/>
              <a:t>tyre</a:t>
            </a:r>
            <a:r>
              <a:rPr lang="fi-FI" dirty="0"/>
              <a:t>)</a:t>
            </a:r>
          </a:p>
          <a:p>
            <a:r>
              <a:rPr lang="fi-FI" dirty="0"/>
              <a:t>Sen sijaan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instead</a:t>
            </a:r>
            <a:r>
              <a:rPr lang="fi-FI" dirty="0"/>
              <a:t> of) </a:t>
            </a:r>
          </a:p>
          <a:p>
            <a:r>
              <a:rPr lang="fi-FI" dirty="0"/>
              <a:t>Kelvata +</a:t>
            </a:r>
            <a:r>
              <a:rPr lang="fi-FI" dirty="0" err="1"/>
              <a:t>lle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good</a:t>
            </a:r>
            <a:r>
              <a:rPr lang="fi-FI" dirty="0"/>
              <a:t> for) olla tarpeeksi hyvä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793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4F85BA-E0BB-0142-8198-C35421DAC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5930DF-2FB0-3B9D-BC7B-CA6170ECF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 hitto!</a:t>
            </a:r>
          </a:p>
          <a:p>
            <a:pPr marL="0" indent="0">
              <a:buNone/>
            </a:pPr>
            <a:r>
              <a:rPr lang="fi-FI" dirty="0"/>
              <a:t>(Oh </a:t>
            </a:r>
            <a:r>
              <a:rPr lang="fi-FI" dirty="0" err="1"/>
              <a:t>damn</a:t>
            </a:r>
            <a:r>
              <a:rPr lang="fi-FI" dirty="0"/>
              <a:t>!) Voi ei/voi harmi!</a:t>
            </a:r>
          </a:p>
          <a:p>
            <a:r>
              <a:rPr lang="fi-FI" dirty="0"/>
              <a:t>Just = juuri</a:t>
            </a:r>
          </a:p>
          <a:p>
            <a:pPr marL="0" indent="0">
              <a:buNone/>
            </a:pPr>
            <a:r>
              <a:rPr lang="fi-FI" dirty="0"/>
              <a:t>(Just) Juuri äsken = vähän aikaa sitten</a:t>
            </a:r>
          </a:p>
          <a:p>
            <a:r>
              <a:rPr lang="fi-FI" dirty="0"/>
              <a:t>Ettei = että ei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that</a:t>
            </a:r>
            <a:r>
              <a:rPr lang="fi-FI" dirty="0"/>
              <a:t>…</a:t>
            </a:r>
            <a:r>
              <a:rPr lang="fi-FI" dirty="0" err="1"/>
              <a:t>not</a:t>
            </a:r>
            <a:r>
              <a:rPr lang="fi-FI" dirty="0"/>
              <a:t>)</a:t>
            </a:r>
          </a:p>
          <a:p>
            <a:r>
              <a:rPr lang="fi-FI" dirty="0"/>
              <a:t>Kannattaa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worth</a:t>
            </a:r>
            <a:r>
              <a:rPr lang="fi-FI" dirty="0"/>
              <a:t> of) olla hyvä (idea)</a:t>
            </a:r>
          </a:p>
        </p:txBody>
      </p:sp>
    </p:spTree>
    <p:extLst>
      <p:ext uri="{BB962C8B-B14F-4D97-AF65-F5344CB8AC3E}">
        <p14:creationId xmlns:p14="http://schemas.microsoft.com/office/powerpoint/2010/main" val="264353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49CDB7-7B8B-0636-1A78-7AC088FDD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9D65CC-5A3A-D92F-DE65-53303D188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Säilyttää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keep</a:t>
            </a:r>
            <a:r>
              <a:rPr lang="fi-FI" dirty="0"/>
              <a:t>, </a:t>
            </a:r>
            <a:r>
              <a:rPr lang="fi-FI" dirty="0" err="1"/>
              <a:t>store</a:t>
            </a:r>
            <a:r>
              <a:rPr lang="fi-FI" dirty="0"/>
              <a:t>) pitää jossakin (esim. Säilyttää maito jääkaapissa.)</a:t>
            </a:r>
          </a:p>
          <a:p>
            <a:r>
              <a:rPr lang="fi-FI" dirty="0"/>
              <a:t>Arvokas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valuable</a:t>
            </a:r>
            <a:r>
              <a:rPr lang="fi-FI" dirty="0"/>
              <a:t>) kallis</a:t>
            </a:r>
          </a:p>
          <a:p>
            <a:r>
              <a:rPr lang="fi-FI" dirty="0"/>
              <a:t>Ennen kuin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before</a:t>
            </a:r>
            <a:r>
              <a:rPr lang="fi-FI" dirty="0"/>
              <a:t>)</a:t>
            </a:r>
          </a:p>
          <a:p>
            <a:r>
              <a:rPr lang="fi-FI" dirty="0"/>
              <a:t>Teillä kävi huono tuuri = Teillä oli huono onni.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bad</a:t>
            </a:r>
            <a:r>
              <a:rPr lang="fi-FI" dirty="0"/>
              <a:t> </a:t>
            </a:r>
            <a:r>
              <a:rPr lang="fi-FI" dirty="0" err="1"/>
              <a:t>luck</a:t>
            </a:r>
            <a:r>
              <a:rPr lang="fi-FI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42350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6A816A-6D92-21F0-239E-916A7FC4F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68BE63-6F09-CCFC-5852-C5FB22669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Kilpapyörä</a:t>
            </a:r>
          </a:p>
          <a:p>
            <a:pPr marL="0" indent="0">
              <a:buNone/>
            </a:pPr>
            <a:r>
              <a:rPr lang="fi-FI" dirty="0"/>
              <a:t>(racing </a:t>
            </a:r>
            <a:r>
              <a:rPr lang="fi-FI" dirty="0" err="1"/>
              <a:t>bike</a:t>
            </a:r>
            <a:r>
              <a:rPr lang="fi-FI" dirty="0"/>
              <a:t>)</a:t>
            </a:r>
          </a:p>
          <a:p>
            <a:r>
              <a:rPr lang="fi-FI" dirty="0"/>
              <a:t>Ajoitus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timing</a:t>
            </a:r>
            <a:r>
              <a:rPr lang="fi-FI" dirty="0"/>
              <a:t>) Hyvä ajoitus = hyvä aika.</a:t>
            </a:r>
          </a:p>
          <a:p>
            <a:r>
              <a:rPr lang="fi-FI" dirty="0"/>
              <a:t>Kotivakuutus</a:t>
            </a:r>
          </a:p>
          <a:p>
            <a:pPr marL="0" indent="0">
              <a:buNone/>
            </a:pPr>
            <a:r>
              <a:rPr lang="fi-FI" dirty="0"/>
              <a:t>(home </a:t>
            </a:r>
            <a:r>
              <a:rPr lang="fi-FI" dirty="0" err="1"/>
              <a:t>insurance</a:t>
            </a:r>
            <a:r>
              <a:rPr lang="fi-FI" dirty="0"/>
              <a:t>)</a:t>
            </a:r>
          </a:p>
          <a:p>
            <a:r>
              <a:rPr lang="fi-FI" dirty="0"/>
              <a:t>Olla hyötyä +</a:t>
            </a:r>
            <a:r>
              <a:rPr lang="fi-FI" dirty="0" err="1"/>
              <a:t>sta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benefit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) olla etua (+) &lt;-&gt; olla haittaa (-)</a:t>
            </a:r>
          </a:p>
        </p:txBody>
      </p:sp>
    </p:spTree>
    <p:extLst>
      <p:ext uri="{BB962C8B-B14F-4D97-AF65-F5344CB8AC3E}">
        <p14:creationId xmlns:p14="http://schemas.microsoft.com/office/powerpoint/2010/main" val="1051187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9DD430-A33E-19F7-5CC8-2E9A826C7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6EBC7E-ADCB-1D7B-B293-929582EE1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Vakuutusmaksu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insurance</a:t>
            </a:r>
            <a:r>
              <a:rPr lang="fi-FI" dirty="0"/>
              <a:t> </a:t>
            </a:r>
            <a:r>
              <a:rPr lang="fi-FI" dirty="0" err="1"/>
              <a:t>payment</a:t>
            </a:r>
            <a:r>
              <a:rPr lang="fi-FI" dirty="0"/>
              <a:t>)</a:t>
            </a:r>
          </a:p>
          <a:p>
            <a:r>
              <a:rPr lang="fi-FI" dirty="0"/>
              <a:t>Turhaan</a:t>
            </a:r>
          </a:p>
          <a:p>
            <a:pPr marL="0" indent="0">
              <a:buNone/>
            </a:pPr>
            <a:r>
              <a:rPr lang="fi-FI" dirty="0"/>
              <a:t>(for </a:t>
            </a:r>
            <a:r>
              <a:rPr lang="fi-FI" dirty="0" err="1"/>
              <a:t>nothing</a:t>
            </a:r>
            <a:r>
              <a:rPr lang="fi-FI" dirty="0"/>
              <a:t>) ei hyötyä/etua</a:t>
            </a:r>
          </a:p>
          <a:p>
            <a:r>
              <a:rPr lang="fi-FI" dirty="0"/>
              <a:t>Poliisiasema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police</a:t>
            </a:r>
            <a:r>
              <a:rPr lang="fi-FI" dirty="0"/>
              <a:t> </a:t>
            </a:r>
            <a:r>
              <a:rPr lang="fi-FI" dirty="0" err="1"/>
              <a:t>station</a:t>
            </a:r>
            <a:r>
              <a:rPr lang="fi-FI" dirty="0"/>
              <a:t>)</a:t>
            </a:r>
          </a:p>
          <a:p>
            <a:r>
              <a:rPr lang="fi-FI" dirty="0"/>
              <a:t>Selvittää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clarify</a:t>
            </a:r>
            <a:r>
              <a:rPr lang="fi-FI" dirty="0"/>
              <a:t>) tehdä selväksi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475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FD9507-234D-248E-1DAA-F83312C53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3EC7C4-E6E6-655D-121D-05E0C1A67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Tehdä rikosilmoitus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report</a:t>
            </a:r>
            <a:r>
              <a:rPr lang="fi-FI" dirty="0"/>
              <a:t> a </a:t>
            </a:r>
            <a:r>
              <a:rPr lang="fi-FI" dirty="0" err="1"/>
              <a:t>crime</a:t>
            </a:r>
            <a:r>
              <a:rPr lang="fi-FI" dirty="0"/>
              <a:t>)</a:t>
            </a:r>
          </a:p>
          <a:p>
            <a:r>
              <a:rPr lang="fi-FI" dirty="0"/>
              <a:t>Ilmoittaa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announce</a:t>
            </a:r>
            <a:r>
              <a:rPr lang="fi-FI" dirty="0"/>
              <a:t>)</a:t>
            </a:r>
          </a:p>
          <a:p>
            <a:r>
              <a:rPr lang="fi-FI" dirty="0"/>
              <a:t>Kertoa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tell</a:t>
            </a:r>
            <a:r>
              <a:rPr lang="fi-FI" dirty="0"/>
              <a:t>)</a:t>
            </a:r>
          </a:p>
          <a:p>
            <a:r>
              <a:rPr lang="fi-FI" dirty="0"/>
              <a:t>Tek</a:t>
            </a:r>
            <a:r>
              <a:rPr lang="fi-FI" dirty="0">
                <a:highlight>
                  <a:srgbClr val="FFFF00"/>
                </a:highlight>
              </a:rPr>
              <a:t>ijä</a:t>
            </a:r>
          </a:p>
          <a:p>
            <a:pPr marL="0" indent="0">
              <a:buNone/>
            </a:pPr>
            <a:r>
              <a:rPr lang="fi-FI" dirty="0"/>
              <a:t>Kuka/mikä tekee? Rikoksen tekijä = murtovaras (Verbi tehdä)</a:t>
            </a:r>
          </a:p>
        </p:txBody>
      </p:sp>
    </p:spTree>
    <p:extLst>
      <p:ext uri="{BB962C8B-B14F-4D97-AF65-F5344CB8AC3E}">
        <p14:creationId xmlns:p14="http://schemas.microsoft.com/office/powerpoint/2010/main" val="238411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E34D89-99FD-BAC2-CC8A-7ADCE4FA2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741BFA-9A5E-0DA9-0632-CBAB1842A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Jäädä kiinni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caught</a:t>
            </a:r>
            <a:r>
              <a:rPr lang="fi-FI" dirty="0"/>
              <a:t>) Varas jää kiinni. = Poliisi ottaa varkaan kiinni.</a:t>
            </a:r>
          </a:p>
          <a:p>
            <a:r>
              <a:rPr lang="fi-FI" dirty="0"/>
              <a:t>Harvoin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rarely</a:t>
            </a:r>
            <a:r>
              <a:rPr lang="fi-FI" dirty="0"/>
              <a:t>) &lt;-&gt; usein</a:t>
            </a:r>
          </a:p>
          <a:p>
            <a:r>
              <a:rPr lang="fi-FI" dirty="0"/>
              <a:t>Neuvoa + maan/</a:t>
            </a:r>
            <a:r>
              <a:rPr lang="fi-FI" dirty="0" err="1"/>
              <a:t>mään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advice</a:t>
            </a:r>
            <a:r>
              <a:rPr lang="fi-FI" dirty="0"/>
              <a:t> to </a:t>
            </a:r>
            <a:r>
              <a:rPr lang="fi-FI" dirty="0" err="1"/>
              <a:t>do</a:t>
            </a:r>
            <a:r>
              <a:rPr lang="fi-FI" dirty="0"/>
              <a:t>) (auttaa, ohjata tekemään)</a:t>
            </a:r>
          </a:p>
          <a:p>
            <a:r>
              <a:rPr lang="fi-FI" dirty="0"/>
              <a:t>Tehdä korvaushakemus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make</a:t>
            </a:r>
            <a:r>
              <a:rPr lang="fi-FI" dirty="0"/>
              <a:t> a </a:t>
            </a:r>
            <a:r>
              <a:rPr lang="fi-FI" dirty="0" err="1"/>
              <a:t>claim</a:t>
            </a:r>
            <a:r>
              <a:rPr lang="fi-FI" dirty="0"/>
              <a:t> for </a:t>
            </a:r>
            <a:r>
              <a:rPr lang="fi-FI" dirty="0" err="1"/>
              <a:t>compensation</a:t>
            </a:r>
            <a:r>
              <a:rPr lang="fi-FI" dirty="0"/>
              <a:t>) pyytää kompensaatiota</a:t>
            </a:r>
          </a:p>
        </p:txBody>
      </p:sp>
    </p:spTree>
    <p:extLst>
      <p:ext uri="{BB962C8B-B14F-4D97-AF65-F5344CB8AC3E}">
        <p14:creationId xmlns:p14="http://schemas.microsoft.com/office/powerpoint/2010/main" val="218696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151689-0120-B84B-068B-D94BB99BF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EA9F36-1D23-8CE0-9E3F-82451CB96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Päätös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decision</a:t>
            </a:r>
            <a:r>
              <a:rPr lang="fi-FI" dirty="0"/>
              <a:t>) (verbi päättää)</a:t>
            </a:r>
          </a:p>
          <a:p>
            <a:r>
              <a:rPr lang="fi-FI" dirty="0"/>
              <a:t>Vakuutusyhtiö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insurance</a:t>
            </a:r>
            <a:r>
              <a:rPr lang="fi-FI" dirty="0"/>
              <a:t> </a:t>
            </a:r>
            <a:r>
              <a:rPr lang="fi-FI" dirty="0" err="1"/>
              <a:t>company</a:t>
            </a:r>
            <a:r>
              <a:rPr lang="fi-FI" dirty="0"/>
              <a:t>)</a:t>
            </a:r>
          </a:p>
          <a:p>
            <a:r>
              <a:rPr lang="fi-FI" dirty="0"/>
              <a:t>Vasta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only</a:t>
            </a:r>
            <a:r>
              <a:rPr lang="fi-FI" dirty="0"/>
              <a:t>) &lt;-&gt; jo</a:t>
            </a:r>
          </a:p>
          <a:p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+ päästä</a:t>
            </a:r>
          </a:p>
          <a:p>
            <a:pPr marL="0" indent="0">
              <a:buNone/>
            </a:pPr>
            <a:r>
              <a:rPr lang="fi-FI" dirty="0"/>
              <a:t>(in) viiko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päästä (jälkeen)</a:t>
            </a:r>
          </a:p>
        </p:txBody>
      </p:sp>
    </p:spTree>
    <p:extLst>
      <p:ext uri="{BB962C8B-B14F-4D97-AF65-F5344CB8AC3E}">
        <p14:creationId xmlns:p14="http://schemas.microsoft.com/office/powerpoint/2010/main" val="225972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DA0E2B-CB63-4EDE-AEFB-94902A97E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C13324-86EB-4D76-B4CD-51F39FFC9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Korvaus</a:t>
            </a:r>
          </a:p>
          <a:p>
            <a:pPr marL="0" indent="0">
              <a:buNone/>
            </a:pPr>
            <a:r>
              <a:rPr lang="fi-FI" dirty="0"/>
              <a:t>Kompensaatio</a:t>
            </a:r>
          </a:p>
          <a:p>
            <a:r>
              <a:rPr lang="fi-FI" dirty="0"/>
              <a:t>Omavastuu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deductible</a:t>
            </a:r>
            <a:r>
              <a:rPr lang="fi-FI" dirty="0"/>
              <a:t>) Osa, joka täytyy maksaa itse. </a:t>
            </a:r>
          </a:p>
          <a:p>
            <a:r>
              <a:rPr lang="fi-FI" dirty="0"/>
              <a:t>Itse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self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7418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BF1902-F002-7E4A-F7B3-C2C5BC18B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3EFF74-F48A-E5EE-DB72-A9572C867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Vark</a:t>
            </a:r>
            <a:r>
              <a:rPr lang="fi-FI" dirty="0">
                <a:highlight>
                  <a:srgbClr val="FFFF00"/>
                </a:highlight>
              </a:rPr>
              <a:t>aus</a:t>
            </a:r>
            <a:r>
              <a:rPr lang="fi-FI" dirty="0"/>
              <a:t> (subst.)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Theft</a:t>
            </a:r>
            <a:r>
              <a:rPr lang="fi-FI" dirty="0"/>
              <a:t>) Verbi </a:t>
            </a:r>
            <a:r>
              <a:rPr lang="fi-FI" i="1" dirty="0"/>
              <a:t>varastaa</a:t>
            </a:r>
            <a:r>
              <a:rPr lang="fi-FI" dirty="0"/>
              <a:t> </a:t>
            </a:r>
          </a:p>
          <a:p>
            <a:r>
              <a:rPr lang="fi-FI" dirty="0"/>
              <a:t>Eräs </a:t>
            </a:r>
          </a:p>
          <a:p>
            <a:pPr marL="0" indent="0">
              <a:buNone/>
            </a:pPr>
            <a:r>
              <a:rPr lang="fi-FI" dirty="0"/>
              <a:t>Yksi (some) Eräänä päivänä = yhtenä päivänä</a:t>
            </a:r>
          </a:p>
          <a:p>
            <a:r>
              <a:rPr lang="fi-FI" dirty="0"/>
              <a:t>Samaan aikaan</a:t>
            </a:r>
          </a:p>
          <a:p>
            <a:pPr marL="0" indent="0">
              <a:buNone/>
            </a:pPr>
            <a:r>
              <a:rPr lang="fi-FI" dirty="0"/>
              <a:t>(At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) yhtä aikaa</a:t>
            </a:r>
          </a:p>
          <a:p>
            <a:r>
              <a:rPr lang="fi-FI" dirty="0"/>
              <a:t>Jäädä + </a:t>
            </a:r>
            <a:r>
              <a:rPr lang="fi-FI" dirty="0">
                <a:highlight>
                  <a:srgbClr val="FFFF00"/>
                </a:highlight>
              </a:rPr>
              <a:t>maan/</a:t>
            </a:r>
            <a:r>
              <a:rPr lang="fi-FI" dirty="0" err="1">
                <a:highlight>
                  <a:srgbClr val="FFFF00"/>
                </a:highlight>
              </a:rPr>
              <a:t>mään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stay</a:t>
            </a:r>
            <a:r>
              <a:rPr lang="fi-FI" dirty="0"/>
              <a:t> to </a:t>
            </a:r>
            <a:r>
              <a:rPr lang="fi-FI" dirty="0" err="1"/>
              <a:t>do</a:t>
            </a:r>
            <a:r>
              <a:rPr lang="fi-FI" dirty="0"/>
              <a:t>) Jään kotiin nukku</a:t>
            </a:r>
            <a:r>
              <a:rPr lang="fi-FI" dirty="0">
                <a:highlight>
                  <a:srgbClr val="FFFF00"/>
                </a:highlight>
              </a:rPr>
              <a:t>maan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23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2CF3E5-6020-AC7D-7575-37C63EA12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70C7DA-2C31-E4E9-00B7-07373B3B9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Yhtäkkiä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suddenly</a:t>
            </a:r>
            <a:r>
              <a:rPr lang="fi-FI" dirty="0"/>
              <a:t>) tosi nopeasti</a:t>
            </a:r>
          </a:p>
          <a:p>
            <a:r>
              <a:rPr lang="fi-FI" dirty="0"/>
              <a:t>Keskeyttää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interrupt</a:t>
            </a:r>
            <a:r>
              <a:rPr lang="fi-FI" dirty="0"/>
              <a:t>) Kun puhuin, hän keskeytti minut.</a:t>
            </a:r>
          </a:p>
          <a:p>
            <a:r>
              <a:rPr lang="fi-FI" dirty="0"/>
              <a:t>Toi = tuo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that</a:t>
            </a:r>
            <a:r>
              <a:rPr lang="fi-FI" dirty="0"/>
              <a:t>) Kuka toi mies on?</a:t>
            </a:r>
          </a:p>
          <a:p>
            <a:r>
              <a:rPr lang="fi-FI" dirty="0"/>
              <a:t>Ihme juttu!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weird</a:t>
            </a:r>
            <a:r>
              <a:rPr lang="fi-FI" dirty="0"/>
              <a:t> </a:t>
            </a:r>
            <a:r>
              <a:rPr lang="fi-FI" dirty="0" err="1"/>
              <a:t>thing</a:t>
            </a:r>
            <a:r>
              <a:rPr lang="fi-FI" dirty="0"/>
              <a:t>) Outo/kummallinen asia.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224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D513B9-FAEF-8FC4-9210-487DE1F9E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40F8D02-2212-5B36-E30A-C0F034243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-</a:t>
            </a:r>
            <a:r>
              <a:rPr lang="fi-FI" dirty="0" err="1"/>
              <a:t>han</a:t>
            </a:r>
            <a:r>
              <a:rPr lang="fi-FI" dirty="0"/>
              <a:t>/-hän</a:t>
            </a:r>
          </a:p>
          <a:p>
            <a:pPr marL="0" indent="0">
              <a:buNone/>
            </a:pPr>
            <a:r>
              <a:rPr lang="fi-FI" dirty="0"/>
              <a:t>Onko</a:t>
            </a:r>
            <a:r>
              <a:rPr lang="fi-FI" dirty="0">
                <a:highlight>
                  <a:srgbClr val="FFFF00"/>
                </a:highlight>
              </a:rPr>
              <a:t>han</a:t>
            </a:r>
            <a:r>
              <a:rPr lang="fi-FI" dirty="0"/>
              <a:t> siivooja avannut sen? (Onko </a:t>
            </a:r>
            <a:r>
              <a:rPr lang="fi-FI" dirty="0">
                <a:highlight>
                  <a:srgbClr val="FFFF00"/>
                </a:highlight>
              </a:rPr>
              <a:t>ehkä</a:t>
            </a:r>
            <a:r>
              <a:rPr lang="fi-FI" dirty="0"/>
              <a:t> siivooja on avannut sen?)</a:t>
            </a:r>
          </a:p>
          <a:p>
            <a:r>
              <a:rPr lang="fi-FI" dirty="0"/>
              <a:t>Lukko</a:t>
            </a:r>
          </a:p>
          <a:p>
            <a:pPr marL="0" indent="0">
              <a:buNone/>
            </a:pPr>
            <a:r>
              <a:rPr lang="fi-FI" dirty="0"/>
              <a:t>(a </a:t>
            </a:r>
            <a:r>
              <a:rPr lang="fi-FI" dirty="0" err="1"/>
              <a:t>lock</a:t>
            </a:r>
            <a:r>
              <a:rPr lang="fi-FI" dirty="0"/>
              <a:t>)</a:t>
            </a:r>
          </a:p>
          <a:p>
            <a:r>
              <a:rPr lang="fi-FI" dirty="0"/>
              <a:t>Rikki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broken</a:t>
            </a:r>
            <a:r>
              <a:rPr lang="fi-FI" dirty="0"/>
              <a:t>) &lt;-&gt; ehjä</a:t>
            </a:r>
          </a:p>
          <a:p>
            <a:r>
              <a:rPr lang="fi-FI" dirty="0"/>
              <a:t>Sisällä</a:t>
            </a:r>
          </a:p>
          <a:p>
            <a:pPr marL="0" indent="0">
              <a:buNone/>
            </a:pPr>
            <a:r>
              <a:rPr lang="fi-FI" dirty="0"/>
              <a:t>(in, inside) talossa = talo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sisällä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846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6E5E0A-0E57-7EB1-D71E-5773B1534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16BCE2-6E9F-1105-4445-F912C0B26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Sotku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mess</a:t>
            </a:r>
            <a:r>
              <a:rPr lang="fi-FI" dirty="0"/>
              <a:t>) ei siisti (verbi sotkea)</a:t>
            </a:r>
          </a:p>
          <a:p>
            <a:r>
              <a:rPr lang="fi-FI" dirty="0"/>
              <a:t>Moni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many</a:t>
            </a:r>
            <a:r>
              <a:rPr lang="fi-FI" dirty="0"/>
              <a:t>)</a:t>
            </a:r>
          </a:p>
          <a:p>
            <a:r>
              <a:rPr lang="fi-FI" dirty="0"/>
              <a:t>Kellarikomero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Cellar</a:t>
            </a:r>
            <a:r>
              <a:rPr lang="fi-FI" dirty="0"/>
              <a:t> </a:t>
            </a:r>
            <a:r>
              <a:rPr lang="fi-FI" dirty="0" err="1"/>
              <a:t>storage</a:t>
            </a:r>
            <a:r>
              <a:rPr lang="fi-FI" dirty="0"/>
              <a:t>) pieni varasto</a:t>
            </a:r>
          </a:p>
          <a:p>
            <a:r>
              <a:rPr lang="fi-FI" dirty="0"/>
              <a:t>Sikin sokin </a:t>
            </a:r>
          </a:p>
          <a:p>
            <a:pPr marL="0" indent="0">
              <a:buNone/>
            </a:pPr>
            <a:r>
              <a:rPr lang="fi-FI" dirty="0"/>
              <a:t>(at </a:t>
            </a:r>
            <a:r>
              <a:rPr lang="fi-FI" dirty="0" err="1"/>
              <a:t>sixes</a:t>
            </a:r>
            <a:r>
              <a:rPr lang="fi-FI" dirty="0"/>
              <a:t> and </a:t>
            </a:r>
            <a:r>
              <a:rPr lang="fi-FI" dirty="0" err="1"/>
              <a:t>sevens</a:t>
            </a:r>
            <a:r>
              <a:rPr lang="fi-FI" dirty="0"/>
              <a:t>) sekaisin, epäjärjestys</a:t>
            </a:r>
          </a:p>
        </p:txBody>
      </p:sp>
    </p:spTree>
    <p:extLst>
      <p:ext uri="{BB962C8B-B14F-4D97-AF65-F5344CB8AC3E}">
        <p14:creationId xmlns:p14="http://schemas.microsoft.com/office/powerpoint/2010/main" val="3295205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FDCEC4-64CC-FB50-7038-8FCCCB4E3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146D7C-2DB8-EF1F-E358-389AB1EB2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Joku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someone</a:t>
            </a:r>
            <a:r>
              <a:rPr lang="fi-FI" dirty="0"/>
              <a:t>) Joku + ihminen </a:t>
            </a:r>
          </a:p>
          <a:p>
            <a:r>
              <a:rPr lang="fi-FI" dirty="0"/>
              <a:t>Murtautua + </a:t>
            </a:r>
            <a:r>
              <a:rPr lang="fi-FI" dirty="0">
                <a:highlight>
                  <a:srgbClr val="FFFF00"/>
                </a:highlight>
              </a:rPr>
              <a:t>mihin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break</a:t>
            </a:r>
            <a:r>
              <a:rPr lang="fi-FI" dirty="0"/>
              <a:t> in) Joku murtautui talo</a:t>
            </a:r>
            <a:r>
              <a:rPr lang="fi-FI" dirty="0">
                <a:highlight>
                  <a:srgbClr val="FFFF00"/>
                </a:highlight>
              </a:rPr>
              <a:t>on</a:t>
            </a:r>
            <a:r>
              <a:rPr lang="fi-FI" dirty="0"/>
              <a:t>.</a:t>
            </a:r>
          </a:p>
          <a:p>
            <a:r>
              <a:rPr lang="fi-FI" dirty="0"/>
              <a:t>Niin onkin!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Yes</a:t>
            </a:r>
            <a:r>
              <a:rPr lang="fi-FI" dirty="0"/>
              <a:t> it is!) Kyllä!</a:t>
            </a:r>
          </a:p>
          <a:p>
            <a:r>
              <a:rPr lang="fi-FI" dirty="0"/>
              <a:t>Selvitä (4)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become</a:t>
            </a:r>
            <a:r>
              <a:rPr lang="fi-FI" dirty="0"/>
              <a:t> </a:t>
            </a:r>
            <a:r>
              <a:rPr lang="fi-FI" dirty="0" err="1"/>
              <a:t>clear</a:t>
            </a:r>
            <a:r>
              <a:rPr lang="fi-FI" dirty="0"/>
              <a:t>) Ongelma selviää = tulee selväksi.</a:t>
            </a:r>
          </a:p>
        </p:txBody>
      </p:sp>
    </p:spTree>
    <p:extLst>
      <p:ext uri="{BB962C8B-B14F-4D97-AF65-F5344CB8AC3E}">
        <p14:creationId xmlns:p14="http://schemas.microsoft.com/office/powerpoint/2010/main" val="364711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E293B4-63CF-2DD0-BCFF-50B3AD3FD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EF52B3-0228-5B37-B1C5-54322E07E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Ehkä 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perhaps</a:t>
            </a:r>
            <a:r>
              <a:rPr lang="fi-FI" dirty="0"/>
              <a:t>, </a:t>
            </a:r>
            <a:r>
              <a:rPr lang="fi-FI" dirty="0" err="1"/>
              <a:t>maybe</a:t>
            </a:r>
            <a:r>
              <a:rPr lang="fi-FI" dirty="0"/>
              <a:t>)</a:t>
            </a:r>
          </a:p>
          <a:p>
            <a:r>
              <a:rPr lang="fi-FI" dirty="0"/>
              <a:t>Yllättää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surprise</a:t>
            </a:r>
            <a:r>
              <a:rPr lang="fi-FI" dirty="0"/>
              <a:t>) subst. Yllätys (uusi asia)</a:t>
            </a:r>
          </a:p>
          <a:p>
            <a:r>
              <a:rPr lang="fi-FI" dirty="0"/>
              <a:t>Varas</a:t>
            </a:r>
          </a:p>
          <a:p>
            <a:pPr marL="0" indent="0">
              <a:buNone/>
            </a:pPr>
            <a:r>
              <a:rPr lang="fi-FI" dirty="0"/>
              <a:t>(a </a:t>
            </a:r>
            <a:r>
              <a:rPr lang="fi-FI" dirty="0" err="1"/>
              <a:t>thief</a:t>
            </a:r>
            <a:r>
              <a:rPr lang="fi-FI" dirty="0"/>
              <a:t>) ihminen, joka varastaa</a:t>
            </a:r>
          </a:p>
          <a:p>
            <a:r>
              <a:rPr lang="fi-FI" dirty="0" err="1">
                <a:highlight>
                  <a:srgbClr val="FFFF00"/>
                </a:highlight>
              </a:rPr>
              <a:t>N</a:t>
            </a:r>
            <a:r>
              <a:rPr lang="fi-FI" dirty="0" err="1"/>
              <a:t>+kautta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(via) ikkuna</a:t>
            </a:r>
            <a:r>
              <a:rPr lang="fi-FI" dirty="0">
                <a:highlight>
                  <a:srgbClr val="FFFF00"/>
                </a:highlight>
              </a:rPr>
              <a:t>n</a:t>
            </a:r>
            <a:r>
              <a:rPr lang="fi-FI" dirty="0"/>
              <a:t> kautta/läpi (ikkunasta)</a:t>
            </a:r>
          </a:p>
        </p:txBody>
      </p:sp>
    </p:spTree>
    <p:extLst>
      <p:ext uri="{BB962C8B-B14F-4D97-AF65-F5344CB8AC3E}">
        <p14:creationId xmlns:p14="http://schemas.microsoft.com/office/powerpoint/2010/main" val="1143962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174F3A-CCDE-BECD-29FE-0A174B4AB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1DD32C-A338-9ED9-F22E-42321CB85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Voi olla!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!) ehkä, saattaa olla</a:t>
            </a:r>
          </a:p>
          <a:p>
            <a:r>
              <a:rPr lang="fi-FI" dirty="0"/>
              <a:t>Viedä = varastaa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steal</a:t>
            </a:r>
            <a:r>
              <a:rPr lang="fi-FI" dirty="0"/>
              <a:t>) ottaa ilman lupaa</a:t>
            </a:r>
          </a:p>
          <a:p>
            <a:r>
              <a:rPr lang="fi-FI" dirty="0"/>
              <a:t>Hävitä (4)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lose</a:t>
            </a:r>
            <a:r>
              <a:rPr lang="fi-FI" dirty="0"/>
              <a:t>, </a:t>
            </a:r>
            <a:r>
              <a:rPr lang="fi-FI" dirty="0" err="1"/>
              <a:t>disappear</a:t>
            </a:r>
            <a:r>
              <a:rPr lang="fi-FI" dirty="0"/>
              <a:t>) kadota (ei löydy enää)</a:t>
            </a:r>
          </a:p>
          <a:p>
            <a:r>
              <a:rPr lang="fi-FI" dirty="0"/>
              <a:t>Jokin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something</a:t>
            </a:r>
            <a:r>
              <a:rPr lang="fi-FI" dirty="0"/>
              <a:t>) jokin + asia/esine/eläin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2879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52E54D-1758-D781-3239-A0C9FD5C5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014A37-47D5-5671-112C-C01AB8464A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Lojua + missä?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lay</a:t>
            </a:r>
            <a:r>
              <a:rPr lang="fi-FI" dirty="0"/>
              <a:t>) (Lukko lojuu = on lattialla.)</a:t>
            </a:r>
          </a:p>
          <a:p>
            <a:r>
              <a:rPr lang="fi-FI" dirty="0"/>
              <a:t>Huomata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notice</a:t>
            </a:r>
            <a:r>
              <a:rPr lang="fi-FI" dirty="0"/>
              <a:t>) nähdä nopeasti</a:t>
            </a:r>
          </a:p>
          <a:p>
            <a:r>
              <a:rPr lang="fi-FI" dirty="0"/>
              <a:t>Teltta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tent</a:t>
            </a:r>
            <a:r>
              <a:rPr lang="fi-FI" dirty="0"/>
              <a:t>)</a:t>
            </a:r>
          </a:p>
          <a:p>
            <a:r>
              <a:rPr lang="fi-FI" dirty="0"/>
              <a:t>Kahvikuppi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coffee</a:t>
            </a:r>
            <a:r>
              <a:rPr lang="fi-FI" dirty="0"/>
              <a:t> cup)</a:t>
            </a:r>
          </a:p>
        </p:txBody>
      </p:sp>
    </p:spTree>
    <p:extLst>
      <p:ext uri="{BB962C8B-B14F-4D97-AF65-F5344CB8AC3E}">
        <p14:creationId xmlns:p14="http://schemas.microsoft.com/office/powerpoint/2010/main" val="315791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671</Words>
  <Application>Microsoft Office PowerPoint</Application>
  <PresentationFormat>Laajakuva</PresentationFormat>
  <Paragraphs>145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Aptos</vt:lpstr>
      <vt:lpstr>Aptos Display</vt:lpstr>
      <vt:lpstr>Arial</vt:lpstr>
      <vt:lpstr>Office-teema</vt:lpstr>
      <vt:lpstr>Kappale 5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18</cp:revision>
  <dcterms:created xsi:type="dcterms:W3CDTF">2025-02-07T15:01:25Z</dcterms:created>
  <dcterms:modified xsi:type="dcterms:W3CDTF">2025-02-07T15:57:42Z</dcterms:modified>
</cp:coreProperties>
</file>