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3F63AF-378B-4943-A3EC-5A530801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6FE163-254D-4526-872B-4F5A40BA2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954602-1F26-415A-AE90-F61AA9DC5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F0483A-8852-4078-8637-45E12AC67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9C65A8-2B66-4BE9-A467-73A3F03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71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319239-C7C0-42CE-A94A-1D090CEBA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B862AF9-66B9-488A-BDB9-A9B21EBFC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C251C2-0D93-4E44-9E69-19C54909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61C1CE-00A0-4000-B0E2-FE845F88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CAA25E-C91D-436A-BA5F-6FE016730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05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7020CDE-C797-4463-8C59-1B0A9BDD9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A6475C9-2382-4578-BCE7-4AF7B9349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5AE25F-9CB9-49BE-ACF8-F6862BC8C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2BA805-1817-42CE-AF6D-B040AE8A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C0AE9E-412D-475C-B347-19D21E44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26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89923C-3EFF-4FE6-9F10-ED226B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04CD25-739A-4E59-9448-ED2E1F5F9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AF5F1-C44F-47C9-BB15-CB11C9E5A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CDFDA0-C4F9-4A0D-9D92-2291EC1D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D6BF1-9578-4AC5-B936-814B8465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9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8AAC8A-2E99-49F3-A698-BD69E6E5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7D7D31-9E5C-4BEB-A2B0-96EC3F444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D7C592-837C-4029-9A5D-96A343AF6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0EDD79-D060-468A-AD21-11707425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77E6B7-763C-4767-9F85-A913E860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01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A9FBD9-C436-46CA-9BAB-5D3757779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0F3D1-C32E-40C5-B6DD-D57C46621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8B8D14-7585-464C-A5D3-8F20F6881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1D6A7B-F73F-4D39-82C1-5249E795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DFF93B-C229-4E46-9F09-4E560CF8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70BD30-D62B-437B-B158-7905DEED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516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1D480-0081-43FF-8446-0C913D37D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8DCA97-F47D-4587-9C02-478FF5540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733D6F-DA93-4916-A3B8-966843813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72E76CD-274E-4354-84A8-D7D1F4729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2DE88E-E777-494B-BDAE-F871298F3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5F2234-81EB-41F9-98A0-4CFF54EC0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BAF3A77-EDA5-402B-B670-EDC7F3B8C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943226C-9027-4669-83AB-7A558E90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73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7C5F2C-22FE-4B7E-B267-38360523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15B666F-6D48-423E-BD07-BCBDE6138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B1F365-FCE2-4D0F-BAD1-768BC096E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8776B9-DD77-4FB9-8D6F-114A6886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70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D6E1B35-806C-497F-93D1-4A477C72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A5D51C3-F0AD-4FF4-BE1A-B3510DB3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9C0EB1F-7B89-4B44-8307-E99CE507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759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3C105-086D-4B50-87A2-FE7CA57A3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516EFD-0CDA-4ABC-A3B9-D1CF9BB12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DD8F43A-8CFC-4031-870E-2F5EDFE89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9697CF-FDCB-40B6-B35A-F7CA2954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B32505-88D7-4579-AB3B-F8FE246D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8241A6-4DC3-46F0-B074-39438B9F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217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FFA871-C89B-439F-B656-05AF8A12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AE7220-871A-4241-8C58-82D27B558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B72A5E-C92B-4AAD-9FEC-7280BFA70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286B3A-2E79-462B-B653-11F1B2EC8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296319-8EFD-4BD9-8CF5-DF0C88E5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B4AFA9-7302-4C54-B884-74BA64C1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63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45C329E-F3B9-4FF6-B1EE-311A7B3C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689275-D728-4A09-91AB-2EAA6A1F1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6A73C3-2750-4777-88DF-9E77BE8AE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C3C3B-FAAB-4890-81E6-89546EA7B73F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68B79D-0B66-470D-BFAB-64F92F9B4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6DF5CA-F3DB-4082-902D-963E08AAD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93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9B6074-81BD-4AF4-BF89-5F38C8F379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Joka-pronomini oikeat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83A35D1-2DB4-4C1F-A94A-E08679E9C3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11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60EC1B-0FDD-45C0-BDCF-ACBECACC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DD895-5EFE-4302-A934-D5E68922B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1. a) Tässä talossa asuu vanha nainen. </a:t>
            </a:r>
            <a:r>
              <a:rPr lang="fi-FI" b="1" dirty="0"/>
              <a:t>Naisella</a:t>
            </a:r>
            <a:r>
              <a:rPr lang="fi-FI" dirty="0"/>
              <a:t> on monta lastenlasta.</a:t>
            </a:r>
          </a:p>
          <a:p>
            <a:pPr marL="0" indent="0">
              <a:buNone/>
            </a:pPr>
            <a:r>
              <a:rPr lang="fi-FI" dirty="0"/>
              <a:t>    Tässä talossa asuu vanha nainen, </a:t>
            </a:r>
            <a:r>
              <a:rPr lang="fi-FI" b="1" dirty="0"/>
              <a:t>jolla</a:t>
            </a:r>
            <a:r>
              <a:rPr lang="fi-FI" dirty="0"/>
              <a:t> on monta lastenlasta.</a:t>
            </a:r>
          </a:p>
          <a:p>
            <a:r>
              <a:rPr lang="fi-FI" dirty="0"/>
              <a:t> b) Tuo on iso talo. </a:t>
            </a:r>
            <a:r>
              <a:rPr lang="fi-FI" b="1" dirty="0"/>
              <a:t>Talossa</a:t>
            </a:r>
            <a:r>
              <a:rPr lang="fi-FI" dirty="0"/>
              <a:t> asuu paras ystäväni.</a:t>
            </a:r>
          </a:p>
          <a:p>
            <a:pPr marL="0" indent="0">
              <a:buNone/>
            </a:pPr>
            <a:r>
              <a:rPr lang="fi-FI" dirty="0"/>
              <a:t>    Tuo on iso talo</a:t>
            </a:r>
            <a:r>
              <a:rPr lang="fi-FI" b="1" dirty="0"/>
              <a:t>, jossa</a:t>
            </a:r>
            <a:r>
              <a:rPr lang="fi-FI" dirty="0"/>
              <a:t> asuu paras ystäväni.</a:t>
            </a:r>
          </a:p>
          <a:p>
            <a:r>
              <a:rPr lang="fi-FI" dirty="0"/>
              <a:t> c) Tuolla asuu nuori mies. </a:t>
            </a:r>
            <a:r>
              <a:rPr lang="fi-FI" b="1" dirty="0"/>
              <a:t>Nuori mies</a:t>
            </a:r>
            <a:r>
              <a:rPr lang="fi-FI" dirty="0"/>
              <a:t> käy koiran kanssa joka päivä lenkillä.</a:t>
            </a:r>
          </a:p>
          <a:p>
            <a:pPr marL="0" indent="0">
              <a:buNone/>
            </a:pPr>
            <a:r>
              <a:rPr lang="fi-FI" dirty="0"/>
              <a:t>   Tuolla asuu nuori mies</a:t>
            </a:r>
            <a:r>
              <a:rPr lang="fi-FI" b="1" dirty="0"/>
              <a:t>, joka</a:t>
            </a:r>
            <a:r>
              <a:rPr lang="fi-FI" dirty="0"/>
              <a:t> käy koiran kanssa joka päivä lenkillä.</a:t>
            </a:r>
          </a:p>
          <a:p>
            <a:r>
              <a:rPr lang="fi-FI" dirty="0"/>
              <a:t>d) Minulla on isoveli. </a:t>
            </a:r>
            <a:r>
              <a:rPr lang="fi-FI" b="1" dirty="0"/>
              <a:t>Isoveljen</a:t>
            </a:r>
            <a:r>
              <a:rPr lang="fi-FI" dirty="0"/>
              <a:t> autoa saan lainata usein.</a:t>
            </a:r>
          </a:p>
          <a:p>
            <a:pPr marL="0" indent="0">
              <a:buNone/>
            </a:pPr>
            <a:r>
              <a:rPr lang="fi-FI" dirty="0"/>
              <a:t>    Minulla on isoveli</a:t>
            </a:r>
            <a:r>
              <a:rPr lang="fi-FI" b="1" dirty="0"/>
              <a:t>, jonka</a:t>
            </a:r>
            <a:r>
              <a:rPr lang="fi-FI" dirty="0"/>
              <a:t> autoa saan lainata usein.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701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FAE39A-FE54-4D5A-85F5-B2C4F148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FD386-B6D8-4056-B044-FCE8BD2F8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e) Toimistossa on yksi mukava virkailija. </a:t>
            </a:r>
            <a:r>
              <a:rPr lang="fi-FI" b="1" dirty="0"/>
              <a:t>Virkailijalta </a:t>
            </a:r>
            <a:r>
              <a:rPr lang="fi-FI" dirty="0"/>
              <a:t>voi aina kysyä apua. </a:t>
            </a:r>
          </a:p>
          <a:p>
            <a:pPr marL="0" indent="0">
              <a:buNone/>
            </a:pPr>
            <a:r>
              <a:rPr lang="fi-FI" dirty="0"/>
              <a:t>      Toimistossa on yksi mukava virkailija</a:t>
            </a:r>
            <a:r>
              <a:rPr lang="fi-FI" b="1" dirty="0"/>
              <a:t>, jolta </a:t>
            </a:r>
            <a:r>
              <a:rPr lang="fi-FI" dirty="0"/>
              <a:t>voi aina kysyä apua.</a:t>
            </a:r>
          </a:p>
          <a:p>
            <a:r>
              <a:rPr lang="fi-FI" dirty="0"/>
              <a:t>f) Tein täytekakkua. </a:t>
            </a:r>
            <a:r>
              <a:rPr lang="fi-FI" b="1" dirty="0"/>
              <a:t>Kakusta</a:t>
            </a:r>
            <a:r>
              <a:rPr lang="fi-FI" dirty="0"/>
              <a:t> on tykätty aina.</a:t>
            </a:r>
          </a:p>
          <a:p>
            <a:pPr marL="0" indent="0">
              <a:buNone/>
            </a:pPr>
            <a:r>
              <a:rPr lang="fi-FI" dirty="0"/>
              <a:t>      Tein täytekakkua</a:t>
            </a:r>
            <a:r>
              <a:rPr lang="fi-FI" b="1" dirty="0"/>
              <a:t>, josta</a:t>
            </a:r>
            <a:r>
              <a:rPr lang="fi-FI" dirty="0"/>
              <a:t> on tykätty aina.</a:t>
            </a:r>
          </a:p>
          <a:p>
            <a:r>
              <a:rPr lang="fi-FI" dirty="0"/>
              <a:t> g) Ulkona on lapsia. </a:t>
            </a:r>
            <a:r>
              <a:rPr lang="fi-FI" b="1" dirty="0"/>
              <a:t>Lapset </a:t>
            </a:r>
            <a:r>
              <a:rPr lang="fi-FI" dirty="0"/>
              <a:t>pelaavat jalkapalloa.</a:t>
            </a:r>
          </a:p>
          <a:p>
            <a:pPr marL="0" indent="0">
              <a:buNone/>
            </a:pPr>
            <a:r>
              <a:rPr lang="fi-FI" dirty="0"/>
              <a:t>      Ulkona on lapsia</a:t>
            </a:r>
            <a:r>
              <a:rPr lang="fi-FI" b="1" dirty="0"/>
              <a:t>, jotka </a:t>
            </a:r>
            <a:r>
              <a:rPr lang="fi-FI" dirty="0"/>
              <a:t>pelaavat jalkapalloa.</a:t>
            </a:r>
          </a:p>
          <a:p>
            <a:r>
              <a:rPr lang="fi-FI" dirty="0"/>
              <a:t>h) Miikalla on tyttöystävä. </a:t>
            </a:r>
            <a:r>
              <a:rPr lang="fi-FI" b="1" dirty="0"/>
              <a:t>Tyttöystävälle</a:t>
            </a:r>
            <a:r>
              <a:rPr lang="fi-FI" dirty="0"/>
              <a:t> hän soittaa melkein joka päivä.</a:t>
            </a:r>
          </a:p>
          <a:p>
            <a:pPr marL="0" indent="0">
              <a:buNone/>
            </a:pPr>
            <a:r>
              <a:rPr lang="fi-FI" dirty="0"/>
              <a:t>     Miikalla on tyttöystävä</a:t>
            </a:r>
            <a:r>
              <a:rPr lang="fi-FI" b="1" dirty="0"/>
              <a:t>, jolle</a:t>
            </a:r>
            <a:r>
              <a:rPr lang="fi-FI" dirty="0"/>
              <a:t> hän soittaa melkein joka päivä.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164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95DF9-3862-4FA9-BF48-869358D7F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94778A-A599-432A-A264-FDD7EA2A3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2. Kirjoita viivalle </a:t>
            </a:r>
            <a:r>
              <a:rPr lang="fi-FI" b="1" i="1" dirty="0"/>
              <a:t>joka</a:t>
            </a:r>
            <a:r>
              <a:rPr lang="fi-FI" b="1" dirty="0"/>
              <a:t>-sana oikeassa muodossa. Katso verbin rektio.</a:t>
            </a:r>
            <a:endParaRPr lang="fi-FI" dirty="0"/>
          </a:p>
          <a:p>
            <a:r>
              <a:rPr lang="fi-FI" dirty="0"/>
              <a:t> a) Hän on ystävä, </a:t>
            </a:r>
            <a:r>
              <a:rPr lang="fi-FI" b="1" dirty="0"/>
              <a:t>johon</a:t>
            </a:r>
            <a:r>
              <a:rPr lang="fi-FI" dirty="0"/>
              <a:t> voin aina luottaa</a:t>
            </a:r>
            <a:r>
              <a:rPr lang="fi-FI" i="1" dirty="0"/>
              <a:t>. (luottaa + keneen/mihin?) </a:t>
            </a:r>
            <a:endParaRPr lang="fi-FI" dirty="0"/>
          </a:p>
          <a:p>
            <a:pPr lvl="0"/>
            <a:r>
              <a:rPr lang="fi-FI" dirty="0"/>
              <a:t> b) Tämä on laulu, </a:t>
            </a:r>
            <a:r>
              <a:rPr lang="fi-FI" b="1" dirty="0"/>
              <a:t>jota </a:t>
            </a:r>
            <a:r>
              <a:rPr lang="fi-FI" dirty="0"/>
              <a:t>rakastan. </a:t>
            </a:r>
            <a:r>
              <a:rPr lang="fi-FI" i="1" dirty="0"/>
              <a:t>(rakastaa + ketä/mitä?) </a:t>
            </a:r>
            <a:endParaRPr lang="fi-FI" dirty="0"/>
          </a:p>
          <a:p>
            <a:r>
              <a:rPr lang="fi-FI" dirty="0"/>
              <a:t> c) Minulla on hyvä kirjekaveri, </a:t>
            </a:r>
            <a:r>
              <a:rPr lang="fi-FI" b="1" dirty="0"/>
              <a:t>jonka</a:t>
            </a:r>
            <a:r>
              <a:rPr lang="fi-FI" dirty="0"/>
              <a:t> olen tavannut pari kertaa. </a:t>
            </a:r>
            <a:r>
              <a:rPr lang="fi-FI" i="1" dirty="0"/>
              <a:t>(tavata + kenet/minkä?)</a:t>
            </a:r>
            <a:endParaRPr lang="fi-FI" dirty="0"/>
          </a:p>
          <a:p>
            <a:r>
              <a:rPr lang="fi-FI" dirty="0"/>
              <a:t> d)  Onko tuo se kauppa, </a:t>
            </a:r>
            <a:r>
              <a:rPr lang="fi-FI" b="1" dirty="0"/>
              <a:t>josta </a:t>
            </a:r>
            <a:r>
              <a:rPr lang="fi-FI" dirty="0"/>
              <a:t>ostitte uuden tietokoneen? </a:t>
            </a:r>
            <a:r>
              <a:rPr lang="fi-FI" i="1" dirty="0"/>
              <a:t>(ostaa + mistä?/ keneltä?) </a:t>
            </a:r>
            <a:endParaRPr lang="fi-FI" dirty="0"/>
          </a:p>
          <a:p>
            <a:r>
              <a:rPr lang="fi-FI" dirty="0"/>
              <a:t> e) Mikä on kaupunki, </a:t>
            </a:r>
            <a:r>
              <a:rPr lang="fi-FI" b="1" dirty="0"/>
              <a:t>jossa</a:t>
            </a:r>
            <a:r>
              <a:rPr lang="fi-FI" dirty="0"/>
              <a:t> olet käynyt usein? </a:t>
            </a:r>
            <a:r>
              <a:rPr lang="fi-FI" i="1" dirty="0"/>
              <a:t>(käydä + missä?)</a:t>
            </a:r>
            <a:endParaRPr lang="fi-FI" dirty="0"/>
          </a:p>
          <a:p>
            <a:r>
              <a:rPr lang="fi-FI" dirty="0"/>
              <a:t> f) Karibia on matkakohde, </a:t>
            </a:r>
            <a:r>
              <a:rPr lang="fi-FI" b="1" dirty="0"/>
              <a:t>josta</a:t>
            </a:r>
            <a:r>
              <a:rPr lang="fi-FI" dirty="0"/>
              <a:t> olen haaveillut aina. </a:t>
            </a:r>
            <a:r>
              <a:rPr lang="fi-FI" i="1" dirty="0"/>
              <a:t>(haaveilla + mistä?)</a:t>
            </a:r>
            <a:endParaRPr lang="fi-FI" dirty="0"/>
          </a:p>
          <a:p>
            <a:r>
              <a:rPr lang="fi-FI" dirty="0"/>
              <a:t> g) Juna on kulkuväline, </a:t>
            </a:r>
            <a:r>
              <a:rPr lang="fi-FI" b="1" dirty="0"/>
              <a:t>jolla</a:t>
            </a:r>
            <a:r>
              <a:rPr lang="fi-FI" dirty="0"/>
              <a:t> matkustan mieluiten. </a:t>
            </a:r>
            <a:r>
              <a:rPr lang="fi-FI" i="1" dirty="0"/>
              <a:t>(matkustaa + millä?)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488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3700E6-48D8-414B-AC5C-11CE5FC3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629AE-D9C1-494D-8340-FBD4A6EA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3. Kirjoita viivalle </a:t>
            </a:r>
            <a:r>
              <a:rPr lang="fi-FI" b="1" i="1" dirty="0"/>
              <a:t>joka</a:t>
            </a:r>
            <a:r>
              <a:rPr lang="fi-FI" b="1" dirty="0"/>
              <a:t>-sana oikeassa muodossa. Mieti, mikä on verbin rektio.</a:t>
            </a:r>
            <a:endParaRPr lang="fi-FI" dirty="0"/>
          </a:p>
          <a:p>
            <a:r>
              <a:rPr lang="fi-FI" dirty="0"/>
              <a:t>A)</a:t>
            </a:r>
            <a:r>
              <a:rPr lang="fi-FI" b="1" dirty="0"/>
              <a:t> </a:t>
            </a:r>
            <a:r>
              <a:rPr lang="fi-FI" dirty="0"/>
              <a:t>Onko tuo se nainen, </a:t>
            </a:r>
            <a:r>
              <a:rPr lang="fi-FI" b="1" dirty="0"/>
              <a:t>jolla</a:t>
            </a:r>
            <a:r>
              <a:rPr lang="fi-FI" dirty="0"/>
              <a:t> on paljon koiria? (omistaa: -</a:t>
            </a:r>
            <a:r>
              <a:rPr lang="fi-FI" dirty="0" err="1"/>
              <a:t>lla+on</a:t>
            </a:r>
            <a:r>
              <a:rPr lang="fi-FI" dirty="0"/>
              <a:t>)</a:t>
            </a:r>
          </a:p>
          <a:p>
            <a:r>
              <a:rPr lang="fi-FI" dirty="0"/>
              <a:t>B) Sain lahjan ystävältä, </a:t>
            </a:r>
            <a:r>
              <a:rPr lang="fi-FI" b="1" dirty="0"/>
              <a:t>jota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en</a:t>
            </a:r>
            <a:r>
              <a:rPr lang="fi-FI" dirty="0"/>
              <a:t> ole nähnyt moneen vuoteen. (</a:t>
            </a:r>
            <a:r>
              <a:rPr lang="fi-FI" dirty="0" err="1"/>
              <a:t>negat.lause</a:t>
            </a:r>
            <a:r>
              <a:rPr lang="fi-FI" dirty="0"/>
              <a:t>)</a:t>
            </a:r>
          </a:p>
          <a:p>
            <a:r>
              <a:rPr lang="fi-FI" dirty="0"/>
              <a:t>C) Tässä kuvassa on maa, </a:t>
            </a:r>
            <a:r>
              <a:rPr lang="fi-FI" b="1" dirty="0"/>
              <a:t>johon</a:t>
            </a:r>
            <a:r>
              <a:rPr lang="fi-FI" dirty="0"/>
              <a:t> matkustamme kesällä. (</a:t>
            </a:r>
            <a:r>
              <a:rPr lang="fi-FI" dirty="0" err="1"/>
              <a:t>matkustaa+mihin</a:t>
            </a:r>
            <a:r>
              <a:rPr lang="fi-FI" dirty="0"/>
              <a:t>)</a:t>
            </a:r>
          </a:p>
          <a:p>
            <a:r>
              <a:rPr lang="fi-FI" dirty="0"/>
              <a:t>D) Oliko se elokuva, </a:t>
            </a:r>
            <a:r>
              <a:rPr lang="fi-FI" b="1" dirty="0"/>
              <a:t>josta</a:t>
            </a:r>
            <a:r>
              <a:rPr lang="fi-FI" dirty="0"/>
              <a:t> tykkäsit? (tykätä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r>
              <a:rPr lang="fi-FI" dirty="0"/>
              <a:t>E) Seitsemän veljestä on kirja, </a:t>
            </a:r>
            <a:r>
              <a:rPr lang="fi-FI" b="1" dirty="0"/>
              <a:t>jonka/jota</a:t>
            </a:r>
            <a:r>
              <a:rPr lang="fi-FI" dirty="0"/>
              <a:t> luin koulussa. (jonka = totaaliobjekti = kirjan (1), jota = osaobjekti = kirjaa (ei koko)</a:t>
            </a:r>
          </a:p>
          <a:p>
            <a:r>
              <a:rPr lang="fi-FI" dirty="0"/>
              <a:t>F) Jalkapallo on urheilulaji, </a:t>
            </a:r>
            <a:r>
              <a:rPr lang="fi-FI" b="1" dirty="0"/>
              <a:t>josta</a:t>
            </a:r>
            <a:r>
              <a:rPr lang="fi-FI" dirty="0"/>
              <a:t> olen kiinnostunut. (kiinnostua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018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CF8C68-A35E-4DEF-94AC-F3DC2485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60F11-873D-42DD-8FE2-1DF4E808B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G) Jaakko on näyttelijä, </a:t>
            </a:r>
            <a:r>
              <a:rPr lang="fi-FI" b="1" dirty="0"/>
              <a:t>joka</a:t>
            </a:r>
            <a:r>
              <a:rPr lang="fi-FI" dirty="0"/>
              <a:t> on näytellyt monissa elokuvissa. (kuka näyttelee?)</a:t>
            </a:r>
          </a:p>
          <a:p>
            <a:r>
              <a:rPr lang="fi-FI" dirty="0"/>
              <a:t>H) Onko tuo nainen, </a:t>
            </a:r>
            <a:r>
              <a:rPr lang="fi-FI" b="1" dirty="0"/>
              <a:t>jonka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kanssa</a:t>
            </a:r>
            <a:r>
              <a:rPr lang="fi-FI" dirty="0"/>
              <a:t> Pekka on naimisissa? (n + kanssa)</a:t>
            </a:r>
          </a:p>
          <a:p>
            <a:r>
              <a:rPr lang="fi-FI" dirty="0"/>
              <a:t> I) Kadulla on ihmisiä, </a:t>
            </a:r>
            <a:r>
              <a:rPr lang="fi-FI" b="1" dirty="0"/>
              <a:t>jotka</a:t>
            </a:r>
            <a:r>
              <a:rPr lang="fi-FI" dirty="0"/>
              <a:t> jonotta</a:t>
            </a:r>
            <a:r>
              <a:rPr lang="fi-FI" dirty="0">
                <a:highlight>
                  <a:srgbClr val="FFFF00"/>
                </a:highlight>
              </a:rPr>
              <a:t>vat</a:t>
            </a:r>
            <a:r>
              <a:rPr lang="fi-FI" dirty="0"/>
              <a:t> bussiin. (ketkä jonottavat?)</a:t>
            </a:r>
          </a:p>
          <a:p>
            <a:r>
              <a:rPr lang="fi-FI" dirty="0"/>
              <a:t> J) Tämä on kirja, </a:t>
            </a:r>
            <a:r>
              <a:rPr lang="fi-FI" b="1" dirty="0"/>
              <a:t>jota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en </a:t>
            </a:r>
            <a:r>
              <a:rPr lang="fi-FI" dirty="0"/>
              <a:t>halua lukea ikinä. (</a:t>
            </a:r>
            <a:r>
              <a:rPr lang="fi-FI" dirty="0" err="1"/>
              <a:t>negat.lause</a:t>
            </a:r>
            <a:r>
              <a:rPr lang="fi-FI" dirty="0"/>
              <a:t>)</a:t>
            </a:r>
          </a:p>
          <a:p>
            <a:r>
              <a:rPr lang="fi-FI" dirty="0"/>
              <a:t> K) Nämä ovat kielioppisäännöt, </a:t>
            </a:r>
            <a:r>
              <a:rPr lang="fi-FI" b="1" dirty="0"/>
              <a:t>jotka</a:t>
            </a:r>
            <a:r>
              <a:rPr lang="fi-FI" dirty="0"/>
              <a:t> sinun täytyy </a:t>
            </a:r>
            <a:r>
              <a:rPr lang="fi-FI" dirty="0">
                <a:highlight>
                  <a:srgbClr val="FFFF00"/>
                </a:highlight>
              </a:rPr>
              <a:t>muistaa</a:t>
            </a:r>
            <a:r>
              <a:rPr lang="fi-FI" dirty="0"/>
              <a:t>. (muistaa + mitkä, totaaliobjekti, säännöt)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583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556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Joka-pronomini oikeat vastaukset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Joka-pronomini vastaukset</dc:title>
  <dc:creator>Eloranta Niina</dc:creator>
  <cp:lastModifiedBy>Eloranta Niina</cp:lastModifiedBy>
  <cp:revision>10</cp:revision>
  <dcterms:created xsi:type="dcterms:W3CDTF">2020-11-13T14:29:37Z</dcterms:created>
  <dcterms:modified xsi:type="dcterms:W3CDTF">2025-01-31T15:38:19Z</dcterms:modified>
</cp:coreProperties>
</file>