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3C715D-BD06-4FA5-4D04-DFDE64A9E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CD82AEA-048D-C1B3-5DC8-4F6F39599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7467CB-43FA-FB3C-5791-937C148F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C8F1F7-87BF-5E5E-F6D1-CCD8AD877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EB1151-B469-A386-89C7-28FE57CAA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044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C10A7E-99A4-F384-476F-DD611DD2D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127A225-EF72-0702-585D-75060B79C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5F6C5A-5E55-FF36-66E2-D80484989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AF9AE5-6C34-2D29-C5BB-6BBC62558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9574BB-1AFB-C987-AB66-242513D0F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91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7FB739F-967E-E8A8-EB8C-92D83A7427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683A6C6-D9D9-AA38-D2CF-29B955914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025103-F3C6-7145-C8A3-BE6B23C73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DB95BA-3F8A-1FD7-E65C-FB575996E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2CB532-84E8-9DFE-EFEA-81567CA73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2911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D069F9-F79B-203E-2C54-D8E59E02E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9B6ECE-44B1-DE15-DF74-2453D8303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3BCC35-94CA-B7C6-87AC-F68004BE6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70BB22-E351-F4A8-3455-DC4EFF375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ECD3DA-E07D-D2FF-61C0-7B3BC5135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5749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3E0F41-E57A-64C2-40B7-1F00D1BD0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3DD2299-F9C3-932A-31E8-7856AB62E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7FE23D-E171-EBE4-8271-A0AF829CA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E78906-A0B4-F288-F3B3-A6C375E1E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7266CEC-63D4-C4A8-479D-8213B1BD4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638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F9B5CC-4756-9F7B-FAE5-FEE367411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BA5EEB-BAB2-31E0-59D8-B81CDB5A5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982CAEE-16BE-AC21-E0BF-098F12726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ECCED52-57AE-5B7E-EED1-D532A9144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A29E9E9-220A-0AE4-6AE7-9DB0AF972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31BEF8D-EC95-C923-1410-F8575F18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06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6088C1-2B9A-B0A8-6418-B9273FB80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183E68-46DC-E66A-5DB6-8E515678F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875EEB-B812-4F08-7A39-7847A1B06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738A7DE-9583-EA3A-F703-2F909B9A1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1076E7A-F2CD-D302-D568-AE7F092D38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E9BA546-0D30-F532-8931-3E52CB67B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1C59B3A-8DE9-2F37-198A-E34CE2201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6952DB3-C8A5-76C7-2922-341C37FC1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66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54EF04-987F-E7FD-B1B7-517D231FD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44AE9D3-5AE9-4119-AD9F-A764081BC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B9C827C-389F-6FFA-AF38-B36943D58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9DE6004-B475-72C7-E93A-582C46266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12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B3EE6B8-2892-2765-A94D-53429E46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2A8C117-BE0A-EB8B-D950-028C486C0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37334C0-488D-5627-18CF-CCD68367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16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3FDB76-BDA7-46B6-15D1-915A7C9DC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BBB0E2-1F87-5BE0-0246-E42557F4E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1510ED8-46DD-32D4-0EC4-B92D25512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ED0D1F-217F-E03A-D060-73FF27422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74D8BBC-8E7A-DDCD-6901-27F2C33A4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28D5720-12EB-D9C7-7D1D-7F487DE3E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3128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AE9459-5DEC-7476-544E-CCF095EFD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7AE7F83-718A-CB1F-391A-F0F5D9DEFA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354CDCC-7015-392B-5FA0-FD816EA65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BFEACA9-E064-6D8A-6AD9-E9ACAA2DD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0135756-D333-660F-33E6-6CD6E8F50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4E1B9C4-B298-EC32-3360-1E9816076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194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F8B3EE9-4973-7F63-77F3-EBE412114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7A5612-7B7C-009F-D031-BB501834A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7E6C14-9633-FCDF-D274-83D17B7758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A7CE5C-1456-42BC-94B3-685BBFF780E3}" type="datetimeFigureOut">
              <a:rPr lang="fi-FI" smtClean="0"/>
              <a:t>24.3.2025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C9A825-22F9-FB7D-75F7-F96712B609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10853F-D989-BDD5-C527-DCC3FCF25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7C7396-5D7B-4B0E-82D6-AD9550ABE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559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D2CB7B-1014-AF2E-6E3B-CD2E5B0DC9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Possessiivisuffiksit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D9C2EF6-9915-BA00-FE4C-2706737464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4215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BFD1F5-379B-FD09-EE34-CC75EBBB2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14A99D-D970-D740-13B8-A2C709B24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Huomaa!</a:t>
            </a:r>
          </a:p>
          <a:p>
            <a:r>
              <a:rPr lang="fi-FI" dirty="0"/>
              <a:t>Monikon -t menee pois: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Kissa</a:t>
            </a:r>
            <a:r>
              <a:rPr lang="fi-FI" strike="sngStrike" dirty="0">
                <a:solidFill>
                  <a:srgbClr val="FF0000"/>
                </a:solidFill>
                <a:highlight>
                  <a:srgbClr val="FFFF00"/>
                </a:highlight>
              </a:rPr>
              <a:t>t</a:t>
            </a:r>
            <a:r>
              <a:rPr lang="fi-FI" dirty="0"/>
              <a:t> -&gt; Meidän kissa</a:t>
            </a:r>
            <a:r>
              <a:rPr lang="fi-FI" dirty="0">
                <a:solidFill>
                  <a:srgbClr val="FF0000"/>
                </a:solidFill>
              </a:rPr>
              <a:t>mme</a:t>
            </a:r>
            <a:r>
              <a:rPr lang="fi-FI" dirty="0"/>
              <a:t> nukku</a:t>
            </a:r>
            <a:r>
              <a:rPr lang="fi-FI" dirty="0">
                <a:highlight>
                  <a:srgbClr val="FFFF00"/>
                </a:highlight>
              </a:rPr>
              <a:t>vat</a:t>
            </a:r>
            <a:r>
              <a:rPr lang="fi-FI" dirty="0"/>
              <a:t> paljon.</a:t>
            </a:r>
          </a:p>
          <a:p>
            <a:pPr marL="0" indent="0">
              <a:buNone/>
            </a:pPr>
            <a:r>
              <a:rPr lang="fi-FI" dirty="0"/>
              <a:t>Vertaa yksikkö: Meidän kissa</a:t>
            </a:r>
            <a:r>
              <a:rPr lang="fi-FI" dirty="0">
                <a:solidFill>
                  <a:srgbClr val="FF0000"/>
                </a:solidFill>
              </a:rPr>
              <a:t>mme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nukkuu</a:t>
            </a:r>
            <a:r>
              <a:rPr lang="fi-FI" dirty="0"/>
              <a:t> paljon.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Genetiivin -n menee pois:</a:t>
            </a:r>
          </a:p>
          <a:p>
            <a:pPr marL="0" indent="0">
              <a:buNone/>
            </a:pPr>
            <a:r>
              <a:rPr lang="fi-FI" dirty="0"/>
              <a:t>Auto</a:t>
            </a:r>
            <a:r>
              <a:rPr lang="fi-FI" strike="sngStrike" dirty="0">
                <a:solidFill>
                  <a:srgbClr val="FF0000"/>
                </a:solidFill>
                <a:highlight>
                  <a:srgbClr val="FFFF00"/>
                </a:highlight>
              </a:rPr>
              <a:t>n</a:t>
            </a:r>
            <a:r>
              <a:rPr lang="fi-FI" dirty="0"/>
              <a:t>-&gt; Isä vaihtoi minun auto</a:t>
            </a:r>
            <a:r>
              <a:rPr lang="fi-FI" dirty="0">
                <a:solidFill>
                  <a:srgbClr val="FF0000"/>
                </a:solidFill>
              </a:rPr>
              <a:t>ni</a:t>
            </a:r>
            <a:r>
              <a:rPr lang="fi-FI" dirty="0"/>
              <a:t> renkaat.</a:t>
            </a:r>
          </a:p>
        </p:txBody>
      </p:sp>
    </p:spTree>
    <p:extLst>
      <p:ext uri="{BB962C8B-B14F-4D97-AF65-F5344CB8AC3E}">
        <p14:creationId xmlns:p14="http://schemas.microsoft.com/office/powerpoint/2010/main" val="4450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0B9A1D-A7D3-7C26-E2C0-E76974C1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B5B0EB-1A52-F2DE-914D-D2529FE3D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Mihin-muodon (illatiivi) -n menee pois:</a:t>
            </a:r>
          </a:p>
          <a:p>
            <a:pPr marL="0" indent="0">
              <a:buNone/>
            </a:pPr>
            <a:r>
              <a:rPr lang="fi-FI" dirty="0"/>
              <a:t>asuntoo</a:t>
            </a:r>
            <a:r>
              <a:rPr lang="fi-FI" strike="sngStrike" dirty="0">
                <a:solidFill>
                  <a:srgbClr val="FF0000"/>
                </a:solidFill>
                <a:highlight>
                  <a:srgbClr val="FFFF00"/>
                </a:highlight>
              </a:rPr>
              <a:t>n</a:t>
            </a:r>
            <a:r>
              <a:rPr lang="fi-FI" strike="sngStrike" dirty="0">
                <a:solidFill>
                  <a:srgbClr val="FF0000"/>
                </a:solidFill>
              </a:rPr>
              <a:t> </a:t>
            </a:r>
            <a:r>
              <a:rPr lang="fi-FI" dirty="0"/>
              <a:t>-&gt; Milloin muutat sinun uuteen asuntoo</a:t>
            </a:r>
            <a:r>
              <a:rPr lang="fi-FI" dirty="0">
                <a:solidFill>
                  <a:srgbClr val="FF0000"/>
                </a:solidFill>
              </a:rPr>
              <a:t>si</a:t>
            </a:r>
            <a:r>
              <a:rPr lang="fi-FI" dirty="0"/>
              <a:t>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912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55</Words>
  <Application>Microsoft Office PowerPoint</Application>
  <PresentationFormat>Laajakuva</PresentationFormat>
  <Paragraphs>11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Office-teema</vt:lpstr>
      <vt:lpstr>Possessiivisuffiksit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2025-03-24T11:41:03Z</dcterms:created>
  <dcterms:modified xsi:type="dcterms:W3CDTF">2025-03-24T11:58:30Z</dcterms:modified>
</cp:coreProperties>
</file>