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E29A30-EA6D-AF58-8044-7D5F6E43F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FE83E0-2F32-13AE-D667-A2022AD99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9211E5-E976-3BEA-C671-968F5480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A0B5B9-1294-6AAF-9664-5F208FF6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A32929-187D-8BD1-5A6E-2EF6E6857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400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817704-97F9-DB72-8271-FEC437283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57733F-B10D-EB7A-271D-F603EFFF0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F2DC92-A860-A5C9-9019-058D6E1A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A0ABFD-161A-6C92-F3F6-4AADDC61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FDA5AC-67A7-8301-0DCA-807B3E51C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06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45E185A-4CDA-28B7-D7E2-259C992CD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54CAB7A-A024-3037-8852-633D61041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A5C842-F391-EA5A-ABA5-5BA5263D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0C7E85-41EB-37AD-80DA-413FDA30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01854F-B475-5D2A-93CA-D4F52D4C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288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211CC-35DA-B39F-7B4A-6869F98FF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F8CB9-5A2D-704A-0A19-06FD3F315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3370F0-3F70-D359-9454-2EF155CAC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CFE8EC-A974-9E72-D13D-7D1BA8EB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39B25B-F630-0ECE-0BA9-0D5A3673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48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50274C-E37A-6315-4E99-B5DBF3CCB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DEA8C7-1E56-2554-D383-25717342C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5AD927-C646-D95C-56B9-9D9C1EC3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99CB7-A111-E17B-39B3-12D00255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3751B5-6462-A462-215A-C3C69381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17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12D707-B49B-A84A-5785-1E23D3FAC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165BFB-1227-6B90-94C3-8D78647AF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E0FCA8-47AA-C96E-B88C-29E416A9A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A19109-5327-C351-DEA9-468956B1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ACE84F-22AF-C63E-3CB6-1E81BE570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72E4CC-FFB6-0D21-96AE-89E8E57C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42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3277DE-DBCE-8F8A-E93E-63C2265A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855EDF-507F-0C72-D410-674AF424E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0C001F-093C-92F0-05C7-FE19E8AAF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B82AA82-5C11-B1DD-9CB9-E9E416044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40A2B31-588E-63AF-1E61-52E7293234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F3ED235-B5D4-B908-C23D-6BD293367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F41A96-2B23-D216-5204-E6ED3C59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EECE145-98F7-1741-5033-58C02013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347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A58EC5-F018-5864-CC3A-8D9EA878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FD61B2C-8F5A-BF3A-4477-7E601CCD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ACDECE3-10F6-A8F6-FD66-C02B1E6C0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2581C4D-2F87-4478-F33A-76CBF1636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73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7718859-232E-882B-708B-5879A9AF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5732B15-84DE-CCF7-0503-FF692F43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554167A-687C-66E3-C6C1-DD7ECE42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56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DBB3C5-C49E-B6CC-8A49-4F34A334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2EF23-C4C0-1042-CCCD-6CFFDB4B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2929B05-2930-6E71-9667-84AA64B22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123F85-C46E-AA67-F19B-A6FB19EF1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010DEC-CF3A-01C9-D11B-F3CB996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D5CD41-C046-5906-876D-07B2E1704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89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96A46-4EA2-016B-7C4C-D1EC947EA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DA67FA-EE44-6A9E-52EE-9B44B362E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E84CA6-EB4E-C76F-52A3-4B5A4D243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044104-9DE6-44D6-4DBD-170176C7E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AC1A73-EE65-9251-583C-C655804AB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059423-FE45-9E0E-E37A-C1F7D76E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649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E69C45-CA79-D6B4-53A2-765324E19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898E04B-81D1-B388-FD8C-24729774E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895430-EDBD-B28E-C15B-FB5B123DF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F90C34-364F-4D7C-A83B-57FFCB1EE34C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FE6818-BFDC-2AB2-6250-8D72F0329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59A3E4-5A2A-503B-4BF1-5B567E8F4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0D6A83-DDFC-4BB6-8F71-E30852620B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2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2D3476-FE31-4E0E-C431-9A81F5AEEA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Possessiivisuffiksien tunnistaminen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55413DD-C15B-0F1B-0B22-E262B305BB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Harjoituksen vastaukset</a:t>
            </a:r>
          </a:p>
        </p:txBody>
      </p:sp>
    </p:spTree>
    <p:extLst>
      <p:ext uri="{BB962C8B-B14F-4D97-AF65-F5344CB8AC3E}">
        <p14:creationId xmlns:p14="http://schemas.microsoft.com/office/powerpoint/2010/main" val="3919254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76FEA-CB3D-E2AF-1F94-EBADD574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841266-5130-6A70-3CD2-15CB96DFB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Minun isä</a:t>
            </a:r>
            <a:r>
              <a:rPr lang="fi-FI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äitii</a:t>
            </a:r>
            <a:r>
              <a:rPr lang="fi-FI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autolla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endParaRPr lang="fi-FI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Sinun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kotii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työvuoro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isää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 </a:t>
            </a:r>
            <a:endParaRPr lang="fi-FI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Hänen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työvuoro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nsa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kotii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nsa</a:t>
            </a:r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5385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5C504-60B0-7266-9CD3-382C702B6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AA8B27-DF54-9FC2-3A91-D7C94A49D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meidän 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matkalla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mme</a:t>
            </a: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Teidän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kahvilaa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nne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Heidän tapaamise</a:t>
            </a:r>
            <a:r>
              <a:rPr lang="fi-FI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nsa</a:t>
            </a: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fi-FI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hää</a:t>
            </a:r>
            <a:r>
              <a:rPr lang="fi-FI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nsä</a:t>
            </a:r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5543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Possessiivisuffiksien tunnistaminen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2025-03-19T12:25:28Z</dcterms:created>
  <dcterms:modified xsi:type="dcterms:W3CDTF">2025-03-19T12:33:08Z</dcterms:modified>
</cp:coreProperties>
</file>