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0D265C-D62C-44B1-98F4-571AFB575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7F2DF07-95E3-40F2-BFE0-67DF807FDA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6F7F72-D01A-4376-B3AF-112976E09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7.5.2021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9996367-5AC1-4A9C-AC84-B5617A4C9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25B9CD-2482-4524-B8D7-0915B9234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4190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D029F-2036-4C9A-9ED2-592E4355E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F334F26-72FD-47FC-B33E-76E839784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0FBA003-E2A4-45EB-A377-FA47B2FBC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7.5.2021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B3B8A9-5D58-49C3-96E6-C69B168A0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C07704-2D99-46A2-B892-AA9649F6E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433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4C854C2-9D92-4848-8CFE-1CD770913A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326E40-B5AB-4904-8CA9-8242D554E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433347E-DCBE-4C33-B0E6-D6A673073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7.5.2021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E4DD946-A1BB-46AA-9F47-D2B63C0E0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B6A5619-51C5-48A5-814F-5FBAD2BED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797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A81ED5-378A-468B-9DAD-34B296689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32E8E7-A386-47A0-BA5B-CB3C7D543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0A59CA-C72F-4ED0-8052-C76856DFB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7.5.2021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6F7D6C-7DC3-45DF-89E8-DDF129122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A383D6-2A1A-4C4D-A31D-CC83DBEB1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5062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F98791-9AA6-46C3-92C5-E19947B24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F1B258A-D5BE-499E-B39B-FF11856F3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6A37E47-5EF8-4DDD-8105-C8CCAFB1C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7.5.2021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5EB608-B8A6-48B7-9143-D84B41A29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80A069-13A2-49D1-AC07-3B754DBF5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309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D92935-2518-4091-80E8-6CB630D40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435755-F8CC-4843-BC51-8EA3284BD9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141AD8F-22DB-4AA3-9660-24317E071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BD75103-261B-4C9E-BF22-983D7DD5C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7.5.2021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B4C28CD-D8E8-4A38-9919-F53B7DAAF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DB72BC0-8C5D-4D94-A1D1-2ABCE65E9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028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D22B31-A24F-4E48-B8C4-576BC2A05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5B181DA-086E-4231-B465-07A0689A5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474994B-3F3A-4FDA-AEB8-74746B62E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FB10ECA-5C2F-404D-870C-CB7785C760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2027DEC-FFDA-42B2-B16C-40C61B94CB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8BC53B4-0433-4BDC-8985-6BC8177F8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7.5.2021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363CFDF-EF8E-48D5-92C1-505411963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4E9219B-1C22-4C1A-B961-5DBCD395C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5115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B11F03-7A22-423A-AE81-43D5CF5B7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CEFF69C-48C8-4644-8E4F-CBF735108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7.5.2021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67EB0F6-F2C4-44E1-A657-D8296B49A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D47FDE6-C2FA-496F-8484-F1F9C6560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6561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7C4AA8D-8260-4C8D-8273-3DD0647E4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7.5.2021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C132588-4BB5-4627-B5E4-1BEE16840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DE1623C-2F4B-4DD1-97D2-EA52CD25B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707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D9ACD3-C402-43D2-B3EA-BAE61607A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61790B-BE6A-45B1-9561-627EFBCD6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BD89ED2-726A-44FA-A12D-F622D78F7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D8EBF1C-5392-4B0B-AB88-BC7340D36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7.5.2021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0CDF8B1-3ED3-4BA0-A9A4-534E2DE9D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7AACC53-F539-42C1-A840-86EFBE69D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8110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E9A9A6-8914-4FDC-9CE0-ACCF42C1C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5032BBF-EAE6-4E70-8C5D-F8A1E38C9E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3284E96-4C00-4B74-88B7-6390FC4F7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659A76F-0220-4244-9E59-76227A015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7.5.2021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B33EAD8-1108-4C7E-A240-6BD50862E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7471C48-3FA3-4797-B476-74692E351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0873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4DAA274-E503-4A57-AC17-6FA0B941B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E4897C8-05BC-4C81-A021-1A91254E4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F47BBBE-4340-42A6-9D02-863117F0DF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2A50D-DD76-4DC7-9F13-3B10A7A1DC6B}" type="datetimeFigureOut">
              <a:rPr lang="fi-FI" smtClean="0"/>
              <a:t>7.5.2021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55C2D88-B76C-4DE8-9218-29C7D0A581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BB3FEB-C126-4E1A-A991-AB0C6B8822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4427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78449E-D679-4213-BBE5-E77AA90EA8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Aistiverbit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8585D39-B481-41D4-B99D-A760983111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9992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9D8A05-5B55-43CB-BB42-498EE2503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48D29D-3066-49D0-99C9-476DFA948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u="sng" dirty="0"/>
              <a:t>aistiverbit:</a:t>
            </a:r>
            <a:r>
              <a:rPr lang="fi-FI" dirty="0"/>
              <a:t> </a:t>
            </a:r>
          </a:p>
          <a:p>
            <a:r>
              <a:rPr lang="fi-FI" dirty="0"/>
              <a:t> </a:t>
            </a:r>
            <a:r>
              <a:rPr lang="fi-FI" b="1" i="1" dirty="0"/>
              <a:t>maistua</a:t>
            </a:r>
            <a:r>
              <a:rPr lang="fi-FI" i="1" dirty="0"/>
              <a:t>: Mämmi maistuu makea</a:t>
            </a:r>
            <a:r>
              <a:rPr lang="fi-FI" b="1" i="1" dirty="0"/>
              <a:t>lta. </a:t>
            </a:r>
            <a:r>
              <a:rPr lang="fi-FI" dirty="0"/>
              <a:t>(makuaisti)</a:t>
            </a:r>
          </a:p>
          <a:p>
            <a:r>
              <a:rPr lang="fi-FI" b="1" i="1" dirty="0"/>
              <a:t> haista</a:t>
            </a:r>
            <a:r>
              <a:rPr lang="fi-FI" i="1" dirty="0"/>
              <a:t>: Mi</a:t>
            </a:r>
            <a:r>
              <a:rPr lang="fi-FI" b="1" i="1" dirty="0"/>
              <a:t>ltä</a:t>
            </a:r>
            <a:r>
              <a:rPr lang="fi-FI" i="1" dirty="0"/>
              <a:t> bensa haisee? Se haisee paha</a:t>
            </a:r>
            <a:r>
              <a:rPr lang="fi-FI" b="1" i="1" dirty="0"/>
              <a:t>lta</a:t>
            </a:r>
            <a:r>
              <a:rPr lang="fi-FI" i="1" dirty="0"/>
              <a:t>. </a:t>
            </a:r>
            <a:r>
              <a:rPr lang="fi-FI" dirty="0"/>
              <a:t>(hajuaisti)</a:t>
            </a:r>
          </a:p>
          <a:p>
            <a:r>
              <a:rPr lang="fi-FI" i="1" dirty="0"/>
              <a:t> </a:t>
            </a:r>
            <a:r>
              <a:rPr lang="fi-FI" b="1" i="1" dirty="0"/>
              <a:t>tuoksua</a:t>
            </a:r>
            <a:r>
              <a:rPr lang="fi-FI" i="1" dirty="0"/>
              <a:t>: Kielo tuoksuu hyvä</a:t>
            </a:r>
            <a:r>
              <a:rPr lang="fi-FI" b="1" i="1" dirty="0"/>
              <a:t>ltä</a:t>
            </a:r>
            <a:r>
              <a:rPr lang="fi-FI" i="1" dirty="0"/>
              <a:t>. </a:t>
            </a:r>
            <a:endParaRPr lang="fi-FI" dirty="0"/>
          </a:p>
          <a:p>
            <a:r>
              <a:rPr lang="fi-FI" b="1" i="1" dirty="0"/>
              <a:t>kuulostaa</a:t>
            </a:r>
            <a:r>
              <a:rPr lang="fi-FI" i="1" dirty="0"/>
              <a:t>: Laulu kuulostaa kaunii</a:t>
            </a:r>
            <a:r>
              <a:rPr lang="fi-FI" b="1" i="1" dirty="0"/>
              <a:t>lta</a:t>
            </a:r>
            <a:r>
              <a:rPr lang="fi-FI" i="1" dirty="0"/>
              <a:t>. </a:t>
            </a:r>
            <a:r>
              <a:rPr lang="fi-FI" dirty="0"/>
              <a:t>(kuuloaisti)</a:t>
            </a:r>
          </a:p>
          <a:p>
            <a:r>
              <a:rPr lang="fi-FI" b="1" i="1" dirty="0"/>
              <a:t>näyttää</a:t>
            </a:r>
            <a:r>
              <a:rPr lang="fi-FI" i="1" dirty="0"/>
              <a:t>: Sinä näytät upea</a:t>
            </a:r>
            <a:r>
              <a:rPr lang="fi-FI" b="1" i="1" dirty="0"/>
              <a:t>lta. </a:t>
            </a:r>
            <a:r>
              <a:rPr lang="fi-FI" dirty="0"/>
              <a:t>(näköaisti)</a:t>
            </a:r>
          </a:p>
          <a:p>
            <a:r>
              <a:rPr lang="fi-FI" b="1" i="1" dirty="0"/>
              <a:t>tuntua</a:t>
            </a:r>
            <a:r>
              <a:rPr lang="fi-FI" i="1" dirty="0"/>
              <a:t>: Ilma ei tunnu kylmä</a:t>
            </a:r>
            <a:r>
              <a:rPr lang="fi-FI" b="1" i="1" dirty="0"/>
              <a:t>ltä</a:t>
            </a:r>
            <a:r>
              <a:rPr lang="fi-FI" i="1" dirty="0"/>
              <a:t>. </a:t>
            </a:r>
            <a:r>
              <a:rPr lang="fi-FI" dirty="0"/>
              <a:t>(tuntoaisti)</a:t>
            </a:r>
          </a:p>
          <a:p>
            <a:r>
              <a:rPr lang="fi-FI" b="1" i="1" dirty="0"/>
              <a:t>vaikuttaa</a:t>
            </a:r>
            <a:r>
              <a:rPr lang="fi-FI" i="1" dirty="0"/>
              <a:t>: Sopimus vaikuttaa luotettava</a:t>
            </a:r>
            <a:r>
              <a:rPr lang="fi-FI" b="1" i="1" dirty="0"/>
              <a:t>lta.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5071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480BB2-8A6B-4AFE-B2AE-3FF15C34A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30E1E8-C814-4EC9-9D29-2950CFB38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2) Keksi itse vastaus kysymykseen.</a:t>
            </a:r>
          </a:p>
          <a:p>
            <a:r>
              <a:rPr lang="fi-FI" dirty="0"/>
              <a:t>a) Miltä suklaakakku maistuu?  </a:t>
            </a:r>
          </a:p>
          <a:p>
            <a:r>
              <a:rPr lang="fi-FI" dirty="0"/>
              <a:t>b) Miltä jazzmusiikki kuulostaa?  </a:t>
            </a:r>
          </a:p>
          <a:p>
            <a:r>
              <a:rPr lang="fi-FI" dirty="0"/>
              <a:t>c) Miltä tupakka haisee?  </a:t>
            </a:r>
          </a:p>
          <a:p>
            <a:r>
              <a:rPr lang="fi-FI" dirty="0"/>
              <a:t>d) Miltä morsian näyttää?  </a:t>
            </a:r>
          </a:p>
          <a:p>
            <a:r>
              <a:rPr lang="fi-FI" dirty="0"/>
              <a:t>e) Miltä metsä tuoksuu?  </a:t>
            </a:r>
          </a:p>
          <a:p>
            <a:r>
              <a:rPr lang="fi-FI" dirty="0"/>
              <a:t>f) Miltä suomen kieli vaikuttaa? </a:t>
            </a:r>
          </a:p>
          <a:p>
            <a:r>
              <a:rPr lang="fi-FI" dirty="0"/>
              <a:t>g) Miltä kova pakkanen tuntuu?</a:t>
            </a:r>
          </a:p>
          <a:p>
            <a:r>
              <a:rPr lang="fi-FI" dirty="0"/>
              <a:t> h) Miltä laskuvarjohyppy näyttää?</a:t>
            </a:r>
          </a:p>
          <a:p>
            <a:r>
              <a:rPr lang="fi-FI" dirty="0"/>
              <a:t>i) Miltä vanha ihminen näyttää? </a:t>
            </a:r>
          </a:p>
        </p:txBody>
      </p:sp>
    </p:spTree>
    <p:extLst>
      <p:ext uri="{BB962C8B-B14F-4D97-AF65-F5344CB8AC3E}">
        <p14:creationId xmlns:p14="http://schemas.microsoft.com/office/powerpoint/2010/main" val="1067467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133</Words>
  <Application>Microsoft Office PowerPoint</Application>
  <PresentationFormat>Laajakuva</PresentationFormat>
  <Paragraphs>19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Aistiverbit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Aistiverbit</dc:title>
  <dc:creator>Eloranta Niina</dc:creator>
  <cp:lastModifiedBy>Eloranta Niina</cp:lastModifiedBy>
  <cp:revision>4</cp:revision>
  <dcterms:created xsi:type="dcterms:W3CDTF">2020-05-11T13:08:38Z</dcterms:created>
  <dcterms:modified xsi:type="dcterms:W3CDTF">2021-05-07T16:51:33Z</dcterms:modified>
</cp:coreProperties>
</file>