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91A797-E0B6-082F-1275-2BBBCB4AA8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5120771-4DDA-346E-760A-FE4637F1DD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EC9B624-7296-D98D-CD66-9D76968ED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78EEE-7B27-45BA-BF25-75F99164CD17}" type="datetimeFigureOut">
              <a:rPr lang="fi-FI" smtClean="0"/>
              <a:t>11.3.2025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8E0EEB9-BAED-E3EC-7B21-AE87BC110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0F528D9-D241-F250-73D2-43E55972E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50825-7D20-42BD-84C8-005190F898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285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E559D8-9122-1DEF-FE26-4C790BCA3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4FBC408-7C5D-0533-7E8A-89492BA223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C5A2C7D-B8CA-A649-A858-75619557B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78EEE-7B27-45BA-BF25-75F99164CD17}" type="datetimeFigureOut">
              <a:rPr lang="fi-FI" smtClean="0"/>
              <a:t>11.3.2025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4C00E51-F9C4-2EAD-2ACF-7E01500D7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13D00A6-644C-FE5E-0C3D-3DED9BE47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50825-7D20-42BD-84C8-005190F898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9288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5DCCD02-21EB-348D-E8F4-3ACFD4D130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2B72FE8-CC5B-5D34-1981-1CAA7F3B28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353F37E-74EA-7B10-6BD0-4A574E1D6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78EEE-7B27-45BA-BF25-75F99164CD17}" type="datetimeFigureOut">
              <a:rPr lang="fi-FI" smtClean="0"/>
              <a:t>11.3.2025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5786691-2D1B-7D65-389A-C23755E76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9A384BB-3974-53B6-7F05-F5C15EE91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50825-7D20-42BD-84C8-005190F898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6359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C0F8C2-DCD7-C6DE-AA40-80AD42E4D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22F7A6-BDD1-2263-E93D-F36688A2B4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E244AA4-74A4-70D5-B3A1-91815140A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78EEE-7B27-45BA-BF25-75F99164CD17}" type="datetimeFigureOut">
              <a:rPr lang="fi-FI" smtClean="0"/>
              <a:t>11.3.2025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AB47E96-B124-E581-0928-A53760E51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A30DC19-407B-7BFA-AB73-C594A8B1C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50825-7D20-42BD-84C8-005190F898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7935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490421-6CD2-4C21-1348-E928161B2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F455CA7-D8A8-1719-3796-5CDAE568FA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8F064DB-6FA6-EAB5-AED7-0332CF62B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78EEE-7B27-45BA-BF25-75F99164CD17}" type="datetimeFigureOut">
              <a:rPr lang="fi-FI" smtClean="0"/>
              <a:t>11.3.2025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62392DC-13F4-F38B-0771-F24224BB8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56BB2D5-5435-FFBD-4BAF-58C23AE6C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50825-7D20-42BD-84C8-005190F898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3071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1D129B-5AF9-EF9A-F513-C1A2FD33B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2258281-2370-FFD8-8197-F3393C259B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45568B3-296D-D992-3154-53602C60B0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47D4FD3-99C7-A5D3-15F3-1D763562E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78EEE-7B27-45BA-BF25-75F99164CD17}" type="datetimeFigureOut">
              <a:rPr lang="fi-FI" smtClean="0"/>
              <a:t>11.3.2025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F444959-7F45-0A0E-D6D6-9866866A3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CA95C58-1298-E093-F175-2BEFA6433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50825-7D20-42BD-84C8-005190F898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234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61D8B5-3672-B652-A7B9-088455B3A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4FA0003-977E-3295-0678-D912E13C68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97AAD20-6F95-FB11-2623-80139CF5F3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662EE8F-011B-8E91-6BD2-B084F70688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06CC3BD-103C-1E00-208D-B510FCE71E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A20155-2137-7C93-2659-47A92CA7F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78EEE-7B27-45BA-BF25-75F99164CD17}" type="datetimeFigureOut">
              <a:rPr lang="fi-FI" smtClean="0"/>
              <a:t>11.3.2025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078571D-8958-E677-2AFB-11098CB2C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C02F858-6C79-78CC-754A-9C26F71E8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50825-7D20-42BD-84C8-005190F898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8894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1EBC90-253C-FC9D-2B82-1FDB0D446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AEB5C1F-57C4-BC7D-448D-9DEFB3F6D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78EEE-7B27-45BA-BF25-75F99164CD17}" type="datetimeFigureOut">
              <a:rPr lang="fi-FI" smtClean="0"/>
              <a:t>11.3.2025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6E16949-8AFC-4FB5-38E1-52B3DFFCF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4C51BF5-3E36-A095-3243-C3BD5D61B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50825-7D20-42BD-84C8-005190F898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7068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C9FBA5F-F23C-C1E6-217B-79541864A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78EEE-7B27-45BA-BF25-75F99164CD17}" type="datetimeFigureOut">
              <a:rPr lang="fi-FI" smtClean="0"/>
              <a:t>11.3.2025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077DA4B-DCCB-3953-ED68-D199165D4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840747F-7980-BF91-5926-5C20182FE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50825-7D20-42BD-84C8-005190F898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164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869A4C-BEBA-6BB1-7E0D-CE525DE4B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7BD6767-29BB-F511-A3B8-0FB656A0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CB2970E-58D7-8745-E5FA-3AF4A4ACD7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701F889-7C3F-24B0-AB80-5A1305F3D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78EEE-7B27-45BA-BF25-75F99164CD17}" type="datetimeFigureOut">
              <a:rPr lang="fi-FI" smtClean="0"/>
              <a:t>11.3.2025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4F6F884-6121-6400-1CCA-2CB61F324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298135B-0799-4BBC-F837-FD93A84F3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50825-7D20-42BD-84C8-005190F898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2073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ED1B7F-CC8F-437D-8B90-C178D2DBF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CBA38EA-0DA0-1CC4-E834-2BC8C59803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5912449-444F-A39C-4FE4-10A15AD8D6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E25ACF7-A0C7-4D85-07B4-06D9658F4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78EEE-7B27-45BA-BF25-75F99164CD17}" type="datetimeFigureOut">
              <a:rPr lang="fi-FI" smtClean="0"/>
              <a:t>11.3.2025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BBE5039-3395-85CF-FBC8-039F2B7B9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EDDE09B-C713-ED00-AD05-1D04B69D0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50825-7D20-42BD-84C8-005190F898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212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7BDBAA4-05F8-BD8A-BB6E-6BB94F42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190EA60-3893-0480-B48E-CC98C7C7E0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4F70927-E7FC-4E56-D66F-803E30DBB9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878EEE-7B27-45BA-BF25-75F99164CD17}" type="datetimeFigureOut">
              <a:rPr lang="fi-FI" smtClean="0"/>
              <a:t>11.3.2025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B14E55E-ED77-9E75-6BD3-CF61AF9B4A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41504FF-9BCD-85A9-3464-5B81E9BA66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950825-7D20-42BD-84C8-005190F898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564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4214FC-D7FB-93EE-95CC-62229CA8A2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Parisuhdesanasto-tehtävä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E4AB576-FF66-24E8-172A-C9791D2305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vastaukset</a:t>
            </a:r>
          </a:p>
        </p:txBody>
      </p:sp>
    </p:spTree>
    <p:extLst>
      <p:ext uri="{BB962C8B-B14F-4D97-AF65-F5344CB8AC3E}">
        <p14:creationId xmlns:p14="http://schemas.microsoft.com/office/powerpoint/2010/main" val="2093983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1EBDA2-24D3-1008-BD1E-B821E1CCB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9AE8091-2078-6741-5F04-A2F6447583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Elli ja Mikko tapasivat, kun he opiskelivat ammattikoulussa ensimmäistä vuotta.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Elli 1. </a:t>
            </a: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ihastui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Mikkoon heti, mutta hän ei kertonut tästä Mikolle,  koska Mikolla oli jo 2. </a:t>
            </a: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puoliso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Meri.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Elli tiesi, että Mikko ja Meri ovat 3. </a:t>
            </a: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avoliitossa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koska he asuivat yhdessä.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Seuraavana vuonna Mikon ja Merin 4. </a:t>
            </a: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parisuhteessa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alkoi olla ongelmia.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fi-F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2974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69CF7A-8B78-F49B-2C06-12D6CBC9A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8ED2FE-371A-2D28-CD8C-B9C0D1964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Parin kuukauden kuluttua Mikko ja Meri eivät enää halunneet jatkaa yhdessä, vaan he  5. </a:t>
            </a: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erosivat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 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Eron jälkeen Mikko muutti omaan asuntoon lähelle Ellin kotia, ja niin Elli ja Mikko tutustuivat nopeasti.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r>
              <a:rPr lang="fi-FI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Elli oli 6. </a:t>
            </a:r>
            <a:r>
              <a:rPr lang="fi-FI" sz="24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rakastunut </a:t>
            </a:r>
            <a:r>
              <a:rPr lang="fi-FI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Mikkoon, ja myös Mikko piti Ellistä.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Pian he alkoivat 7. </a:t>
            </a: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seurustella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 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Kun he olivat olleet yhdessä melkein kaksi vuotta, he ostivat sormukset.  Nyt he ovat 8. </a:t>
            </a: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kihloissa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153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FCB17C-A6C3-4FB7-B147-0BFFEA88F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6232C7B-80F7-12BE-4D1B-D617C54D1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 ovat puhuneet siitä, että olisi mukavaa olla 9. </a:t>
            </a: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naimisissa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mutta heillä ei ole kiire järjestää häitä.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Juuri nyt he ovat iloisia, että he ovat löytäneet sopivan 10. </a:t>
            </a: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kumppanin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ja elämä on hyvää.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56554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187</Words>
  <Application>Microsoft Office PowerPoint</Application>
  <PresentationFormat>Laajakuva</PresentationFormat>
  <Paragraphs>13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Office-teema</vt:lpstr>
      <vt:lpstr>Parisuhdesanasto-tehtävä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4</cp:revision>
  <dcterms:created xsi:type="dcterms:W3CDTF">2025-03-11T15:44:41Z</dcterms:created>
  <dcterms:modified xsi:type="dcterms:W3CDTF">2025-03-11T15:51:36Z</dcterms:modified>
</cp:coreProperties>
</file>