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04238C4-08AB-9264-BE58-A9E16A6B459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F7311B72-3DDA-E6ED-F0ED-13F974C8075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FDFB6BD7-5CF2-136B-657D-F959795EE0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C9587-8A22-4135-AE0A-BCC70200E977}" type="datetimeFigureOut">
              <a:rPr lang="fi-FI" smtClean="0"/>
              <a:t>17.3.2025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872DC21B-EEF9-EDDD-40D6-15645EE627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AF8CDD89-A2B9-5DCE-BEA7-156F5EAA93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849EC-6661-4084-B898-480898D9A32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83267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7558EB9-448C-9478-3636-5C777781C0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30E323A9-BA0D-2A67-0D67-48D827E625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6A9AF056-42F9-C951-BDC5-A12FC5C55A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C9587-8A22-4135-AE0A-BCC70200E977}" type="datetimeFigureOut">
              <a:rPr lang="fi-FI" smtClean="0"/>
              <a:t>17.3.2025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81C66C-1459-6EE7-3D72-A04B8E5D4E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F6891869-61E5-D054-EFA0-FB02733693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849EC-6661-4084-B898-480898D9A32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54380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3047626B-5E76-3119-4838-83CE87F2FED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E051A7D9-75F5-68AA-FE86-AD20FAFFC3B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279B9DD-F80B-7D0C-3162-348FEDF775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C9587-8A22-4135-AE0A-BCC70200E977}" type="datetimeFigureOut">
              <a:rPr lang="fi-FI" smtClean="0"/>
              <a:t>17.3.2025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5EECFB0F-BF02-0FFE-7E5B-5F94D77827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58EDDD46-F795-76BD-A9E1-9954666114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849EC-6661-4084-B898-480898D9A32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52499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2F1972F-4366-DE9A-A023-852284C738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98F5D09-A1AC-DBFF-A2A3-A56DD89E24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F903E4F-362D-A319-1246-0A17D71050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C9587-8A22-4135-AE0A-BCC70200E977}" type="datetimeFigureOut">
              <a:rPr lang="fi-FI" smtClean="0"/>
              <a:t>17.3.2025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A93DE9BE-4AD5-34A0-42B2-FBD9AF40EC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FF56E148-A267-F500-E4F2-0B3A117303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849EC-6661-4084-B898-480898D9A32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70617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E4C4093-EA23-2243-A519-CCDEE5D3B2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5102FC37-27BF-BEE6-7766-33A5179F54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8FC95B6-A4A0-5B42-E068-9AF10C6645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C9587-8A22-4135-AE0A-BCC70200E977}" type="datetimeFigureOut">
              <a:rPr lang="fi-FI" smtClean="0"/>
              <a:t>17.3.2025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C31BEDB-F3DE-CBE2-01E7-F4649E05C7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55A7502B-01BB-81E3-66F5-4A893A9EAC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849EC-6661-4084-B898-480898D9A32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193682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95C095D-8AEF-CF89-2F28-201A033D1E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3C48EAF-8576-0974-E5A7-1AE7FF60028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24DA53B9-11ED-87E6-6133-9A785F6ABF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5C4B2E38-1B04-E550-A78A-930485D58D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C9587-8A22-4135-AE0A-BCC70200E977}" type="datetimeFigureOut">
              <a:rPr lang="fi-FI" smtClean="0"/>
              <a:t>17.3.2025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388CBE2F-5AF5-3E8B-A00D-EE1C5EDC26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3F7C8755-3DCE-B03E-2E41-08562737C6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849EC-6661-4084-B898-480898D9A32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823241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45E902D-C3DC-46FA-14DF-EC868A3D35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6B60963D-5ED9-8459-CA4B-902A89E5D5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DFE30BA1-F268-6641-5249-0728A508E0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6EC6C470-EF4D-1046-B942-7E04219E554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7981320C-8D1E-3783-4748-E36220E1151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9FB465A6-96A0-7E44-21CD-C4D0E673D5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C9587-8A22-4135-AE0A-BCC70200E977}" type="datetimeFigureOut">
              <a:rPr lang="fi-FI" smtClean="0"/>
              <a:t>17.3.2025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1ADE6AC3-CB2D-FA73-7034-8BC0A67F10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488C7636-3385-6121-AF75-219E92C4E6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849EC-6661-4084-B898-480898D9A32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544686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5448859-B597-D909-095D-E6D1FD9564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B50E135D-774F-E516-C504-538EDACE59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C9587-8A22-4135-AE0A-BCC70200E977}" type="datetimeFigureOut">
              <a:rPr lang="fi-FI" smtClean="0"/>
              <a:t>17.3.2025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CD584D38-7B4E-830B-5390-8903527948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76D40BEE-6B9B-BCD4-4C68-7C3949F765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849EC-6661-4084-B898-480898D9A32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526936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1135CF22-0F63-0E67-50C5-8CF954A661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C9587-8A22-4135-AE0A-BCC70200E977}" type="datetimeFigureOut">
              <a:rPr lang="fi-FI" smtClean="0"/>
              <a:t>17.3.2025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55FCA1F3-C09A-815F-8FFA-B570E13EBE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C1E9F40D-C017-7191-8DD1-C2B7F44E45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849EC-6661-4084-B898-480898D9A32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475755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238A691-38C3-B316-B345-B20372F858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EEE9DA7-393D-BDE4-BFEE-B2474702F5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8A6E94D4-AADB-9050-D290-7EE3D9A4631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93D8D126-BF4D-EC4E-DA24-054BF4E0E2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C9587-8A22-4135-AE0A-BCC70200E977}" type="datetimeFigureOut">
              <a:rPr lang="fi-FI" smtClean="0"/>
              <a:t>17.3.2025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5DCAB886-C6FE-9E94-A3E1-FDA38BA7C0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63A74D25-432F-191B-8BB0-0CCFAD0CBE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849EC-6661-4084-B898-480898D9A32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019795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008AE30-480C-AA9F-1632-79F95829FB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F47BE0B5-C5AC-A250-F9FD-D8DFDC5E2BD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DFAAD985-4538-2661-E61B-99627E829F1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E447D9AF-6CBD-0064-88F6-FB193C594A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C9587-8A22-4135-AE0A-BCC70200E977}" type="datetimeFigureOut">
              <a:rPr lang="fi-FI" smtClean="0"/>
              <a:t>17.3.2025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DB076C0F-E5B3-E3E9-3F6C-2C67BFCA04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6AC0310C-DE6D-E85B-C766-BE40E935AF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849EC-6661-4084-B898-480898D9A32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696579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2C87CBBE-5BA1-1C28-F7CC-13612A5FF5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58317D2F-E480-2F80-D095-CCCAC3E164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BE83E0D0-4ACC-2B1D-79A4-9F15D407D15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D6C9587-8A22-4135-AE0A-BCC70200E977}" type="datetimeFigureOut">
              <a:rPr lang="fi-FI" smtClean="0"/>
              <a:t>17.3.2025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47FB386-4020-E6B7-5539-D60C292F49E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78066FC-C4AB-DCCC-EF6C-11674068B3E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19849EC-6661-4084-B898-480898D9A32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529378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0B49B66-E792-327A-BACB-8B2022F33BD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Kappale 6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A05D58D0-3DA4-073E-63CB-B532ACB3A08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sanastoa</a:t>
            </a:r>
          </a:p>
        </p:txBody>
      </p:sp>
    </p:spTree>
    <p:extLst>
      <p:ext uri="{BB962C8B-B14F-4D97-AF65-F5344CB8AC3E}">
        <p14:creationId xmlns:p14="http://schemas.microsoft.com/office/powerpoint/2010/main" val="10923555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698634A-BCD3-D821-77DC-29DEAC017A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93A2637-C70F-891F-3BE8-5F69B29B99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Hääpari</a:t>
            </a:r>
          </a:p>
          <a:p>
            <a:pPr marL="0" indent="0">
              <a:buNone/>
            </a:pPr>
            <a:r>
              <a:rPr lang="fi-FI" dirty="0"/>
              <a:t>= mies ja vaimo (naimisiin menevät ihmiset)</a:t>
            </a:r>
          </a:p>
          <a:p>
            <a:r>
              <a:rPr lang="fi-FI" dirty="0"/>
              <a:t>Osallistua</a:t>
            </a:r>
          </a:p>
          <a:p>
            <a:pPr marL="0" indent="0">
              <a:buNone/>
            </a:pPr>
            <a:r>
              <a:rPr lang="fi-FI" dirty="0"/>
              <a:t>Osallistua + mihin (Osallistua juhlaan)</a:t>
            </a:r>
          </a:p>
          <a:p>
            <a:r>
              <a:rPr lang="fi-FI" dirty="0"/>
              <a:t>Kierros</a:t>
            </a:r>
          </a:p>
          <a:p>
            <a:pPr marL="0" indent="0">
              <a:buNone/>
            </a:pPr>
            <a:r>
              <a:rPr lang="fi-FI" dirty="0"/>
              <a:t>(verbistä kiertää)</a:t>
            </a:r>
          </a:p>
          <a:p>
            <a:r>
              <a:rPr lang="fi-FI" dirty="0"/>
              <a:t>G+ luokse</a:t>
            </a:r>
          </a:p>
          <a:p>
            <a:pPr marL="0" indent="0">
              <a:buNone/>
            </a:pPr>
            <a:r>
              <a:rPr lang="fi-FI" dirty="0"/>
              <a:t>Ystävän luokse/luo </a:t>
            </a:r>
          </a:p>
        </p:txBody>
      </p:sp>
    </p:spTree>
    <p:extLst>
      <p:ext uri="{BB962C8B-B14F-4D97-AF65-F5344CB8AC3E}">
        <p14:creationId xmlns:p14="http://schemas.microsoft.com/office/powerpoint/2010/main" val="25582021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9F3B7BC-3059-1F45-00E7-05CDEA540F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F9561F7-BC10-AB9F-27D4-96B75E045D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Kesken + N</a:t>
            </a:r>
          </a:p>
          <a:p>
            <a:pPr marL="0" indent="0">
              <a:buNone/>
            </a:pPr>
            <a:r>
              <a:rPr lang="fi-FI" dirty="0"/>
              <a:t>(kesken loman)</a:t>
            </a:r>
          </a:p>
          <a:p>
            <a:r>
              <a:rPr lang="fi-FI" dirty="0"/>
              <a:t>Suostua</a:t>
            </a:r>
          </a:p>
          <a:p>
            <a:pPr marL="0" indent="0">
              <a:buNone/>
            </a:pPr>
            <a:r>
              <a:rPr lang="fi-FI" dirty="0"/>
              <a:t>Sanoa kyllä</a:t>
            </a:r>
          </a:p>
          <a:p>
            <a:r>
              <a:rPr lang="fi-FI" dirty="0"/>
              <a:t>Tulla + </a:t>
            </a:r>
            <a:r>
              <a:rPr lang="fi-FI" dirty="0" err="1"/>
              <a:t>ksi</a:t>
            </a:r>
            <a:endParaRPr lang="fi-FI" dirty="0"/>
          </a:p>
          <a:p>
            <a:pPr marL="0" indent="0">
              <a:buNone/>
            </a:pPr>
            <a:r>
              <a:rPr lang="fi-FI" dirty="0"/>
              <a:t>(tulla vanhaksi = muuttua vanhaksi)</a:t>
            </a:r>
          </a:p>
          <a:p>
            <a:r>
              <a:rPr lang="fi-FI" dirty="0"/>
              <a:t>Vihdoin</a:t>
            </a:r>
          </a:p>
          <a:p>
            <a:pPr marL="0" indent="0">
              <a:buNone/>
            </a:pPr>
            <a:r>
              <a:rPr lang="fi-FI" dirty="0"/>
              <a:t>lopulta</a:t>
            </a:r>
          </a:p>
        </p:txBody>
      </p:sp>
    </p:spTree>
    <p:extLst>
      <p:ext uri="{BB962C8B-B14F-4D97-AF65-F5344CB8AC3E}">
        <p14:creationId xmlns:p14="http://schemas.microsoft.com/office/powerpoint/2010/main" val="11053463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2965BDB-484E-5623-D57D-D93FFC2B71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655EB98-418F-3D37-AFB8-81028A34A2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Siirtyä</a:t>
            </a:r>
          </a:p>
          <a:p>
            <a:pPr marL="0" indent="0">
              <a:buNone/>
            </a:pPr>
            <a:r>
              <a:rPr lang="fi-FI" dirty="0"/>
              <a:t>Mennä</a:t>
            </a:r>
          </a:p>
          <a:p>
            <a:r>
              <a:rPr lang="fi-FI" dirty="0"/>
              <a:t>Kaikkien mielestä</a:t>
            </a:r>
          </a:p>
          <a:p>
            <a:pPr marL="0" indent="0">
              <a:buNone/>
            </a:pPr>
            <a:r>
              <a:rPr lang="fi-FI" dirty="0"/>
              <a:t>Kaikki ovat sitä mieltä, että = Kaikista</a:t>
            </a:r>
          </a:p>
          <a:p>
            <a:r>
              <a:rPr lang="fi-FI" dirty="0"/>
              <a:t>Tulkata</a:t>
            </a:r>
          </a:p>
          <a:p>
            <a:pPr marL="0" indent="0">
              <a:buNone/>
            </a:pPr>
            <a:r>
              <a:rPr lang="fi-FI" dirty="0"/>
              <a:t>Kääntää + </a:t>
            </a:r>
            <a:r>
              <a:rPr lang="fi-FI" dirty="0" err="1"/>
              <a:t>ksi</a:t>
            </a:r>
            <a:r>
              <a:rPr lang="fi-FI" dirty="0"/>
              <a:t> (tulkata suomeksi)</a:t>
            </a:r>
          </a:p>
          <a:p>
            <a:r>
              <a:rPr lang="fi-FI" dirty="0"/>
              <a:t>Valmistella</a:t>
            </a:r>
          </a:p>
          <a:p>
            <a:pPr marL="0" indent="0">
              <a:buNone/>
            </a:pPr>
            <a:r>
              <a:rPr lang="fi-FI" dirty="0"/>
              <a:t>Tehdä valmiiksi</a:t>
            </a:r>
          </a:p>
        </p:txBody>
      </p:sp>
    </p:spTree>
    <p:extLst>
      <p:ext uri="{BB962C8B-B14F-4D97-AF65-F5344CB8AC3E}">
        <p14:creationId xmlns:p14="http://schemas.microsoft.com/office/powerpoint/2010/main" val="33516144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09589ED-388C-A320-8CB3-836ED4B2FF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E3D6BE7-4F4F-DDB1-FAA8-7A0F53AA6A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Etenkin</a:t>
            </a:r>
          </a:p>
          <a:p>
            <a:pPr marL="0" indent="0">
              <a:buNone/>
            </a:pPr>
            <a:r>
              <a:rPr lang="fi-FI" dirty="0"/>
              <a:t>Erityisesti, varsinkin</a:t>
            </a:r>
          </a:p>
          <a:p>
            <a:r>
              <a:rPr lang="fi-FI" dirty="0"/>
              <a:t>Olla ikävä = kaivata + partitiivi</a:t>
            </a:r>
          </a:p>
          <a:p>
            <a:pPr marL="0" indent="0">
              <a:buNone/>
            </a:pPr>
            <a:r>
              <a:rPr lang="fi-FI" dirty="0"/>
              <a:t>Minulla on ikävä isää/äitiä / kaipaan isää/äitiä.</a:t>
            </a:r>
          </a:p>
          <a:p>
            <a:r>
              <a:rPr lang="fi-FI" dirty="0"/>
              <a:t>Tulla toimeen + N + kanssa</a:t>
            </a:r>
          </a:p>
          <a:p>
            <a:pPr marL="0" indent="0">
              <a:buNone/>
            </a:pPr>
            <a:r>
              <a:rPr lang="fi-FI" dirty="0"/>
              <a:t>Ei konflikteja</a:t>
            </a:r>
          </a:p>
          <a:p>
            <a:r>
              <a:rPr lang="fi-FI" dirty="0"/>
              <a:t>Yhdistää</a:t>
            </a:r>
          </a:p>
          <a:p>
            <a:pPr marL="0" indent="0">
              <a:buNone/>
            </a:pPr>
            <a:r>
              <a:rPr lang="fi-FI" dirty="0"/>
              <a:t>On yhteistä/</a:t>
            </a:r>
            <a:r>
              <a:rPr lang="fi-FI"/>
              <a:t>yhteinen asia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082525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114</Words>
  <Application>Microsoft Office PowerPoint</Application>
  <PresentationFormat>Laajakuva</PresentationFormat>
  <Paragraphs>34</Paragraphs>
  <Slides>5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9" baseType="lpstr">
      <vt:lpstr>Aptos</vt:lpstr>
      <vt:lpstr>Aptos Display</vt:lpstr>
      <vt:lpstr>Arial</vt:lpstr>
      <vt:lpstr>Office-teema</vt:lpstr>
      <vt:lpstr>Kappale 6</vt:lpstr>
      <vt:lpstr>PowerPoint-esitys</vt:lpstr>
      <vt:lpstr>PowerPoint-esitys</vt:lpstr>
      <vt:lpstr>PowerPoint-esitys</vt:lpstr>
      <vt:lpstr>PowerPoint-esitys</vt:lpstr>
    </vt:vector>
  </TitlesOfParts>
  <Company>Gradia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Eloranta Niina</dc:creator>
  <cp:lastModifiedBy>Eloranta Niina</cp:lastModifiedBy>
  <cp:revision>1</cp:revision>
  <dcterms:created xsi:type="dcterms:W3CDTF">2025-03-17T12:19:23Z</dcterms:created>
  <dcterms:modified xsi:type="dcterms:W3CDTF">2025-03-17T12:28:18Z</dcterms:modified>
</cp:coreProperties>
</file>