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641F12-AF0D-7ECC-7541-0D9284A1D0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3EAAC7D-6370-96E5-4F80-E6165AAB60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4B3763-3EC4-E954-1EE3-D9B174B14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B50-7E92-41CF-9D28-959F5413D17D}" type="datetimeFigureOut">
              <a:rPr lang="fi-FI" smtClean="0"/>
              <a:t>7.3.2025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2642AA1-E2A8-61D7-B537-FC4DD21D9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E943F4-B3A3-D67B-80E3-82E5C110F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AAC0D-A2D7-4901-ADA0-B8630D739C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07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671D9B-9092-FDEC-B92B-FB508D750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4CFE436-FEEB-5703-943A-E97D802553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5B76805-1DFB-5C0A-99A4-C2D144DD4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B50-7E92-41CF-9D28-959F5413D17D}" type="datetimeFigureOut">
              <a:rPr lang="fi-FI" smtClean="0"/>
              <a:t>7.3.2025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BF0FF1-7CA7-E8AC-D841-21FCC44D3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144918-7B43-7271-8DAC-ED9DF553C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AAC0D-A2D7-4901-ADA0-B8630D739C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6264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9986281-7033-49A4-7222-D58B6CB6A6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8DA7870-0386-D81F-E06C-CFC94D5B90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A37DCFF-1094-C695-B356-538E7AE55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B50-7E92-41CF-9D28-959F5413D17D}" type="datetimeFigureOut">
              <a:rPr lang="fi-FI" smtClean="0"/>
              <a:t>7.3.2025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F375EDC-A2E5-C2BD-7E25-6050ACB7D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41E110-4E93-6976-A7A5-22A851DF4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AAC0D-A2D7-4901-ADA0-B8630D739C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2019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369B40-1093-5545-205A-051A61297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440ECD-FEA5-7E8E-5CB2-ED6BDC355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920353B-94EE-BCEE-A956-F8C9C22F5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B50-7E92-41CF-9D28-959F5413D17D}" type="datetimeFigureOut">
              <a:rPr lang="fi-FI" smtClean="0"/>
              <a:t>7.3.2025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0A3AF9-6CD5-8A67-ADB6-018C4661F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3D0BF61-3117-A143-5D3A-239B99293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AAC0D-A2D7-4901-ADA0-B8630D739C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D7DFF4-EC40-2B9C-9832-F94222E8F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A27F963-6DD1-D58E-9477-B7A1A4F9C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D8E2FC4-C7F5-D57D-102F-0A31EA391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B50-7E92-41CF-9D28-959F5413D17D}" type="datetimeFigureOut">
              <a:rPr lang="fi-FI" smtClean="0"/>
              <a:t>7.3.2025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DC024D-9055-2A99-2E5C-CCCED67CE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322EC62-F151-BD52-A4F1-9E8B80B17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AAC0D-A2D7-4901-ADA0-B8630D739C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2793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7398C5-F7DC-00F1-C2CD-843318181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D7F3C2-E988-F330-59DD-8DBBBBA560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0C84A2A-D67F-FDAD-3C4E-8C75364E1E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2A79058-92B1-E190-1CE5-FCFDEF78A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B50-7E92-41CF-9D28-959F5413D17D}" type="datetimeFigureOut">
              <a:rPr lang="fi-FI" smtClean="0"/>
              <a:t>7.3.2025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C909F42-DFA7-D515-0500-AC9F11ECD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2DC6352-6DA6-5FD4-8C64-F7955E211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AAC0D-A2D7-4901-ADA0-B8630D739C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6474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6448E3-E394-AED8-7ABD-4A3EBE510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CCA70B8-E0D2-F7C3-A0CB-B9ECA8E17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B362022-4A87-2FB1-3F02-98D8639E90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E81A261-3057-5A2C-E0FA-01156E4795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9169806-E14D-4079-8A89-EEE1410DE6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0BE6C7E-9034-7BA4-9AEC-A24131409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B50-7E92-41CF-9D28-959F5413D17D}" type="datetimeFigureOut">
              <a:rPr lang="fi-FI" smtClean="0"/>
              <a:t>7.3.2025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5EDBE18-8B16-7CB1-FDD6-597872FD6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55D1116-3EB9-08F0-96B5-77B1F12F2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AAC0D-A2D7-4901-ADA0-B8630D739C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706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25E3E6-3CCE-AA58-00E4-9D73B203C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42DD78A-F8F5-2960-3000-43F9BF59A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B50-7E92-41CF-9D28-959F5413D17D}" type="datetimeFigureOut">
              <a:rPr lang="fi-FI" smtClean="0"/>
              <a:t>7.3.2025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6DBEFEE-51EC-9B3A-A6F7-21C4F26EC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E436F00-32DC-6B1E-4267-839C90F36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AAC0D-A2D7-4901-ADA0-B8630D739C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4950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CD28FAE-1C1B-70F9-4CAC-1DE928358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B50-7E92-41CF-9D28-959F5413D17D}" type="datetimeFigureOut">
              <a:rPr lang="fi-FI" smtClean="0"/>
              <a:t>7.3.2025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B83156F-C814-8A48-9624-A11902555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8401602-12F1-E3B9-9E47-86CAD0409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AAC0D-A2D7-4901-ADA0-B8630D739C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9799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561781-21AF-74AC-419E-6199A9CDD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AB0B15-FFF5-D27A-9737-26009EE5B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66B0E75-AD9A-0EF4-8253-2014D4D30B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D177A92-B109-7281-D728-CFD691C37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B50-7E92-41CF-9D28-959F5413D17D}" type="datetimeFigureOut">
              <a:rPr lang="fi-FI" smtClean="0"/>
              <a:t>7.3.2025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58BFD5B-35BD-D246-F8D2-2A577F382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FCD3B05-300B-482E-BCEF-1DD1CFFDE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AAC0D-A2D7-4901-ADA0-B8630D739C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3387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408F2E-D01F-CA60-72D2-5EAF15247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BAB0EBC-6F1D-D9D4-6CE9-F8F2383AE7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6CFE341-D964-6947-C9F4-B51D6373E1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22DBE63-522E-C964-F7A8-2C647AF51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B50-7E92-41CF-9D28-959F5413D17D}" type="datetimeFigureOut">
              <a:rPr lang="fi-FI" smtClean="0"/>
              <a:t>7.3.2025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7151C07-167C-E826-84DD-2FF189B64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414E5D-EF7C-CCC1-20AA-0788A5F57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AAC0D-A2D7-4901-ADA0-B8630D739C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1075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4AA706A-24A2-5981-DC31-09BEE5993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272D111-4E63-187D-3B75-E69DB37B6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2D7FFB-A641-2478-D4CF-6CD2D9930E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0FEB50-7E92-41CF-9D28-959F5413D17D}" type="datetimeFigureOut">
              <a:rPr lang="fi-FI" smtClean="0"/>
              <a:t>7.3.2025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E4E61B1-B6BA-98EA-23DB-7F4DAE7085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8CD334-09DD-4422-8F39-77C3DAF7F7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7AAC0D-A2D7-4901-ADA0-B8630D739C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0570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293279-C43C-6B23-D59D-2F38C52344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Juhlasanasto-harjoitus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49B7B44-9B98-AF2E-FEA1-CAADD3E101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vastaukset</a:t>
            </a:r>
          </a:p>
        </p:txBody>
      </p:sp>
    </p:spTree>
    <p:extLst>
      <p:ext uri="{BB962C8B-B14F-4D97-AF65-F5344CB8AC3E}">
        <p14:creationId xmlns:p14="http://schemas.microsoft.com/office/powerpoint/2010/main" val="3112053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F9C429-190E-B451-86B2-76A174273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381CCC-C0EB-19D0-0D40-AF509784D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a) Juhla, jossa kaksi ihmistä menee naimisiin.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häät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b) Juhla, kun joku päättää opiskelun.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valmistujaiset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c) Juhla, kun joku on muuttanut uuteen kotiin.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Tupaantuliaiset (tuparit)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2832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89D6BE-D1B0-256D-6273-BA7FB9E86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DB4E98-9E1E-4B70-BC30-72D4EF7D4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d) Juhla, kun joku täyttää vuosia.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Syntymäpäiväjuhlat (synttärit)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e) Juhla, kun joku on kuollut.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hautajaiset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f) Juhla, jossa vauva saa nimen.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ristiäiset/nimiäiset/kastajaiset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fi-FI" sz="2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7050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EED8ED-D376-9F9B-7AA3-902F6C6B3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911492-9EAB-DB5F-F131-8B37F0CE7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g) Juhla, kun nuori päättää lukion.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ylioppilasjuhlat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h) Päivä, jolloin pari meni naimisiin ja jota he juhlivat joka vuosi.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hääpäivä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i) Juhla, kun joku muuttaa pois tai lähtee pois työpaikasta.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läksiäiset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3322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A03A5D-E6E4-84B2-A976-D9AC4DE88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EDA64C-9F50-EFF2-9185-76C8D8265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j) Juhlat, jotka hääparin ystävät järjestävät ennen häitä. Yleensä hääpari ei juhli yhdessä.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polttarit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5894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133</Words>
  <Application>Microsoft Office PowerPoint</Application>
  <PresentationFormat>Laajakuva</PresentationFormat>
  <Paragraphs>22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Office-teema</vt:lpstr>
      <vt:lpstr>Juhlasanasto-harjoitus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3</cp:revision>
  <dcterms:created xsi:type="dcterms:W3CDTF">2025-03-07T17:38:58Z</dcterms:created>
  <dcterms:modified xsi:type="dcterms:W3CDTF">2025-03-07T17:45:13Z</dcterms:modified>
</cp:coreProperties>
</file>