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712F7-10AE-AB55-0F18-D5D010F06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7556190-DDCA-3C47-010E-1C9137CDE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A75689-4868-2015-4560-F53BFF8C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9F3951-1075-C134-0166-7F07E098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D677B7-1B26-CC43-F891-0E4095A9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080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9A73D-71AF-5B25-034A-EAB8DE1D9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469C069-A553-CA5D-ACC2-E66C149A0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F666D8-FE86-0BE6-4138-ED8111A1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325D5B-28A6-9921-0905-087289FE6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3BFD22-EFB3-A9AC-B395-CB8D3D806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149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B925548-B169-67C9-156B-D76C903E72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4700BF-3A0E-1886-4F1E-DA83832E8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90F090-430B-CAB1-E3A2-B4DF355A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3FFBE7-5BBC-B53A-A831-7B51A5F87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E09D44-B457-BF7D-36C4-0F6A5FFDF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40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1A8657-A067-1CF7-FD5C-85192CC5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7CB193-59D5-47B1-439E-E7EB33C86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B46E0F-F199-07BD-B5C6-58321F359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9B84B0-D900-127F-16AA-CB45157AC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DDC692-A710-165C-1F78-71D047BC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35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F2A768-139B-C810-B63B-2D2F1B0D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AB1D55-AAF7-A0B0-C000-1987F528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F92B2B-231C-8135-0B24-88B7502B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BC68A1-E916-A49C-690A-D70AC2F7A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A9C097-3FFE-3015-DB03-D539ED3D6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54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44D155-3316-291C-4D88-FCB78FE4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E91539-3EC7-3535-C47D-0C75A85DF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E9E2ED-D4BD-1515-8044-40FFEC41B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984B80-8190-3272-941F-FEA390126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336A260-96AF-0324-0FC9-294FB79DA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342C8A-382E-82CE-98B2-88BF1EAD0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96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CAD50-1861-7299-CBCC-6942499C7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3C1FD3-3459-4A7C-0B39-8B706225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3072ECC-917F-81C4-FCC0-FED98F0DC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F880B7-EEFD-054F-8424-003FEE1D1A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11D4F5B-1C74-8BF6-D055-F2B23D3FC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39898E-D9EC-CCC7-2059-B2481195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4DC87F2-618D-A2AE-D1A0-7233F15A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202CE1-1A18-DC8C-9B54-03DD4FF4F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16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48DD9-9B5C-CADB-6947-08974F511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151DD4A-8907-6487-0528-CB44D7786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DAF4206-A672-BF91-CD52-E5658A2A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AF5694-C22F-B22F-0087-A3AF54D0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9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DCD390-4DEE-EF48-CF70-1F17C131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EB51064-4748-46D8-EF18-86C02D58A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D8CA910-F0AE-E96B-E8CE-2115C936E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310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619EC1-BB3C-7E16-3971-EE49F0D6A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8389F-A407-2439-3670-3890F8FD1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1AD2A6-A75E-DA2F-0ECA-9ED94BB4A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E5712C9-D741-2B5D-DCAF-0301CFC5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21BE9D-E1F0-9DF2-39D8-C1E155F3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9DAC49-A61C-43D7-1C5E-411E157C4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12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1E63B2-43F3-6BA0-26CB-141390C90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C60769B-D735-0D3A-9A08-789673260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2F8694C-1BFC-3401-B369-184C2EA01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68AF91A-B3A5-3C96-DB38-B3238FB57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74D2E6-4F97-741E-6D16-6D19B3F9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A905B20-728C-FD39-06D7-A24637FD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00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2EDA8B9-37CE-3644-FF95-0EE5DD9C9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269E52-0951-B0F1-876C-9C5152461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7B7D47-F6A9-BAD1-2F32-0AD96FA0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5C173-83F7-4098-9F51-E88D018383CF}" type="datetimeFigureOut">
              <a:rPr lang="fi-FI" smtClean="0"/>
              <a:t>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D4A692-09C7-1735-CFE5-8BCDB73C9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698BCD-2A0F-993E-F475-71C349C04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1C6A7-A396-46C3-8A08-CED33361F9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54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06FDC1-C240-5BA4-1155-51C8D5EEE2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Juhlapäivät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6CAD66-E41B-002D-FDCD-4FAF3CEFD9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811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009AC4-13A2-593A-EC33-EFA3D1E23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1BA1FA-485F-4A4F-B467-64E0419B8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juhlapäiviä sinun kotimaassasi vietetään ja milloin?</a:t>
            </a:r>
          </a:p>
          <a:p>
            <a:r>
              <a:rPr lang="fi-FI" dirty="0"/>
              <a:t>Miten juhlapäiviä juhlitaan kotimaassasi?</a:t>
            </a:r>
          </a:p>
          <a:p>
            <a:r>
              <a:rPr lang="fi-FI" dirty="0"/>
              <a:t>Mikä on sinun suosikkijuhlapäiväsi? Miksi?</a:t>
            </a:r>
          </a:p>
          <a:p>
            <a:endParaRPr lang="fi-FI" dirty="0"/>
          </a:p>
          <a:p>
            <a:r>
              <a:rPr lang="fi-FI" dirty="0"/>
              <a:t>Mikä on suosikkijuhlapäiväsi Suomessa? Miksi?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064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Juhlapäivät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2025-03-04T16:30:45Z</dcterms:created>
  <dcterms:modified xsi:type="dcterms:W3CDTF">2025-03-04T16:33:06Z</dcterms:modified>
</cp:coreProperties>
</file>