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9A3355-8877-1185-D508-03FC64C6EA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938A2D-975F-607B-D7BA-FEC319627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76F68B-B43B-3AFB-327A-36C6877F5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DA16B1-41AA-B2D8-FDEF-9EC01F6CD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8AAC55-6ABD-740B-87AE-2CFA3FD0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61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E173C5-AE67-2E56-A4F4-641BCB875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876925F-58C0-D775-FA67-D004082C7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95C2FF-8AB5-5971-97EB-175FEF3F8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14654B-FDE4-60D6-1DBC-7E24195D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AECD68-EBBA-5ECC-CF92-34CACEAC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287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5228518-EE68-EF16-5F79-B5BACC604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10341F-5C2B-A197-0966-A69C54CE7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EDA919-9DE0-C3D9-AABB-1F52E4340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858457-CD02-25EC-56DC-1537BD84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195B24-7289-ECFB-4ED3-5825936D2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86969E-14AB-6798-18C8-381E25797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912C7C-783E-C073-EF4A-D433295CC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3D6623-1ADD-E694-2261-5F9D38BE0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46729-18D6-D87E-6F2B-1A22F8C3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BF60A8-BE62-29EF-5967-920B4AD9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02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BBF118-26F7-D1A4-2FAA-FDF04E283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96B82FC-0761-BFFB-D535-64288F26B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61CBB2-051A-1E19-494E-8A976058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C8E73F-0854-9805-0ABB-27A19601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30993A-EEFE-08E7-5F07-D7211B1F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76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B921D7-637C-3D30-AB4C-D89CFA13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F1425-7E71-7459-27C1-7D1F255F5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E6EDA1-C646-57DB-656B-8EFD409B0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76D89C-8B33-2DA2-FB5F-140CB44A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4F9D8A6-F828-2C62-071B-67C11641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69E504-0192-B7BF-734A-584F2C8E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802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96056B-C40A-BD0B-CEFF-8845F4F7B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C0F7AE-C8FD-718D-4E54-6AA216B51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7AD39E-7892-61E6-5BBA-E37CF0A5E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84FDFA9-562B-87D9-85A9-33FCF82B5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F0FD84C-045B-A4CD-F654-44BA306F1C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F1C32D6-FAA3-9863-BD51-36438928B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B01003B-1FC9-C469-31D1-8280767E2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3075B23-E4E1-977A-CC72-8320F2BA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69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BC1325-8A5C-CDF1-982E-45677DCE7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E9A448E-E821-4584-660A-A369CEFC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CB5C7F-D127-5C6A-AC69-6D53515E6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5EA03D-7120-B9C8-2937-E0EC4791D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85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AEC057F-F269-CFAB-C4B2-D78CD387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A49E06-68E1-8BC5-DDD6-00DAEA2B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FC287F-A154-4D43-7742-698822E6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15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735BC-1E0A-2B98-499C-C6F96192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85558A-A9BF-11F8-AED1-72353CB11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249AB5E-064E-0153-EB59-33A6DEEEF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5177687-25C1-9A92-7856-E071E8394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E11B68-55A1-B0BE-9D0D-70083ED9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15947F-4D51-BFE7-A2E8-21DA719E7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451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98CB4-8CBA-1F3E-3A9A-580B7DFD7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39B2D7E-27A3-A29D-0FBC-D5F9C5F89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AEA9D0-112C-0B24-ED00-61E1F40B4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A3AD70-3D88-ECC3-1403-C57D73D8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B2B1F0-8A20-06A3-C1C6-C438F185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907E78-A2EE-09DE-6200-F4F875093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445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8C44B06-68CC-9E7E-A18F-2E5000AD5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900396-97B1-1550-13C7-569C91251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A23D1A-3529-17E9-D062-CC128D5C1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959795-8956-460A-997C-F40A14AFC666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50E803-6223-0016-4004-A0FAAD5F4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EE60D9-991E-F137-1737-B878A14773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F57AF-87E8-4E17-9EC5-AD2993B982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78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AA4FF6-5631-F531-5FD9-4D18D17F91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Vastaukset Kotivakuutus-tekstin kysymyksiin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CFE0B2-99BA-EA7D-1EC1-29E44BB6D2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99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92DAB-E4F7-F00D-4EAF-97AF17C1A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592C6A-5484-94B5-B222-3CBCD8418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effectLst/>
                <a:latin typeface="Arial" panose="020B0604020202020204" pitchFamily="34" charset="0"/>
              </a:rPr>
              <a:t>1. </a:t>
            </a:r>
            <a:r>
              <a:rPr lang="fi-FI" dirty="0">
                <a:latin typeface="Arial" panose="020B0604020202020204" pitchFamily="34" charset="0"/>
              </a:rPr>
              <a:t>Hän</a:t>
            </a:r>
            <a:r>
              <a:rPr lang="fi-FI" dirty="0">
                <a:effectLst/>
                <a:latin typeface="Arial" panose="020B0604020202020204" pitchFamily="34" charset="0"/>
              </a:rPr>
              <a:t> menee ostamaan kotivakuutusta.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2. Koska he muuttavat uuteen asuntoon ensi lauantaina.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3. On. Hänellä on henkilökortti mukana.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4.  Vakuutusyhtiössä</a:t>
            </a:r>
            <a:r>
              <a:rPr lang="fi-FI" dirty="0">
                <a:latin typeface="Arial" panose="020B0604020202020204" pitchFamily="34" charset="0"/>
              </a:rPr>
              <a:t> on </a:t>
            </a:r>
            <a:r>
              <a:rPr lang="fi-FI" dirty="0">
                <a:effectLst/>
                <a:latin typeface="Arial" panose="020B0604020202020204" pitchFamily="34" charset="0"/>
              </a:rPr>
              <a:t>suppea turva, perusturva ja laaja turva.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5. Koska se kattaa ne asiat, jotka vuokranantaja yleensä vaatii.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6. Kyllä.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7. Koska hän on opiskelija ja vakuutusyhtiössä on opiskelija-alennus.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8. </a:t>
            </a:r>
            <a:r>
              <a:rPr lang="fi-FI" dirty="0">
                <a:latin typeface="Arial" panose="020B0604020202020204" pitchFamily="34" charset="0"/>
              </a:rPr>
              <a:t>Pedro e</a:t>
            </a:r>
            <a:r>
              <a:rPr lang="fi-FI" dirty="0">
                <a:effectLst/>
                <a:latin typeface="Arial" panose="020B0604020202020204" pitchFamily="34" charset="0"/>
              </a:rPr>
              <a:t>i täytä niitä tiskillä, koska hän täyttää ne verkossa.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86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83</Words>
  <Application>Microsoft Office PowerPoint</Application>
  <PresentationFormat>Laajakuva</PresentationFormat>
  <Paragraphs>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Vastaukset Kotivakuutus-tekstin kysymyksiin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2025-02-18T16:27:51Z</dcterms:created>
  <dcterms:modified xsi:type="dcterms:W3CDTF">2025-02-18T16:34:31Z</dcterms:modified>
</cp:coreProperties>
</file>