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363EEF-C2FC-2DF4-DD96-B2947E115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A5BF9B1-07D4-CDC0-A65F-E785FA670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270C39-0517-E1B9-000F-0ABA4EEFC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D66633-606B-DAA8-E95D-EB6FE5BFA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5CD9F4-9923-6932-C4DD-B481FCC78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500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331A38-5C80-4F6A-D130-F52A96F3E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B2C7140-5EB7-F666-4409-5A20020C7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6697A9-E002-8E1F-27B3-E4DE754EB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A61D5C-D4DD-5CC3-0490-D3617B7C4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DD65CA-96D7-4A89-71FC-FE899E67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2544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86BB31C-0987-698D-843A-931663F267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4756EE1-817F-4E59-47A7-C7FC34D2B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83BF49-112E-1430-724F-612ABE516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50266B-142F-9DE6-A0C3-F7F604E0E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78BEE3-3547-A6F8-DB88-9982A1ECF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295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97A3D7-2722-B23B-D3A0-AE3A1DC17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465DA8-1273-6BC6-BED1-270B1D67F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442929-DEB8-25EA-F0F3-1CB2F56F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A1F484-0AC5-EF01-8C76-BD57657FE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5BD908-9D4A-B973-DE1A-5DFD169C4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9588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997635-8B8B-6E68-4C1C-5E0995CF8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564EA9-4B4A-C46A-FD08-F4F6759EB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16FF80-36E0-E563-0433-BAE577F45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BD409C-BB7B-28CE-9099-E974E02F9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1D5CD1-9144-2A1A-C12B-C6FBA13A1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169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461B2F-AA02-311F-9DD6-9B3216C4D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E5EAA9-1686-1C9E-0A18-6128B5A601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4015B0A-F59B-0AB0-5ADC-2CF5DEECF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5F9DF96-8E9F-0D2D-4EDE-9F43B94A1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7EAB7D9-F3EE-8D2A-984D-A9AB10C50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77EA6A-2F74-4B14-B16C-93A4CFDF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0420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AFD544-D8FB-8FF7-8E90-C1663F958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7ACB946-A18E-CF89-85C6-75AE06F19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71E4F8A-A2D1-819A-4F66-AB27C233A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D3910C3-DBD4-D68B-1E54-5DB5B6C18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684E6A4-5FFA-FFD2-F450-18168317E8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D78F0B7-17BF-9C5E-C0A8-DDF23D065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3E25688-6E47-F407-08DB-4EB14B5C9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DD18E28-A887-DBE4-D3EF-97EC6CF57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4082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F2C78D-F9F7-1E18-CB83-AAA12CF16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DCC6612-0A75-6463-E059-D824D1BA4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BA528BE-3F92-D14E-A890-AF511C526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95CC8-E60F-03D1-ACEF-255F824A2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331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003DE77-F43F-E955-4E56-796F9848B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E7DE18F-A6C6-5EAB-3B10-6014EB00F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B6E2C0C-2862-6B17-ECBF-2C4A3B9E4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534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12C216-B382-7EC0-C311-A5CDC0BFC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D8BB0E-805C-B6F6-2877-6ACAD3D19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DBD6B0-913C-6349-D99A-0BAACDF74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253E59A-93DA-26F9-F474-B741F27BF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DCEBA34-28E2-1D54-DEE8-2F9F308D7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F82F39-41BE-1469-54BE-49C67757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167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EAE7BC-FED7-4520-837D-71C4A09A1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D204125-9054-B918-EDF8-651B661D71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D206942-DFD3-F67E-624E-131486C8F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49C333D-F1EA-125B-DDF1-08B015BC9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6FEE14-E32F-0860-75A6-88369618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0F7669A-0ED6-49E2-9B37-FE9C18B4C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3452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C558F69-B24E-971D-66AB-6E39774E4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D7AE47-7F68-6A81-7512-AFADC9106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623C72-2700-8CDB-E79A-4A127C3A16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2B3B70-3EB8-4C31-8063-1CD80F92399D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9802B8-6FFD-D993-D895-F7C2BC029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4C6DAE-1417-8152-BCC1-2D56A329F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8EFAD9-9697-4DDA-A2F5-A8D987BBD3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6303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272DFA-D194-2F41-A122-AADDE5F89F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Sanat sivu 153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2F6FF0C-1915-537F-A07A-61B8CEB7C6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6223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EE96F6-248E-F5DF-717A-190508332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0B4992-3168-4555-F634-9D10BFD6E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Hoitaa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take</a:t>
            </a:r>
            <a:r>
              <a:rPr lang="fi-FI" dirty="0"/>
              <a:t> </a:t>
            </a:r>
            <a:r>
              <a:rPr lang="fi-FI" dirty="0" err="1"/>
              <a:t>care</a:t>
            </a:r>
            <a:r>
              <a:rPr lang="fi-FI" dirty="0"/>
              <a:t>) huolehtia</a:t>
            </a:r>
          </a:p>
          <a:p>
            <a:r>
              <a:rPr lang="fi-FI" dirty="0"/>
              <a:t>Asia</a:t>
            </a:r>
          </a:p>
          <a:p>
            <a:pPr marL="0" indent="0">
              <a:buNone/>
            </a:pPr>
            <a:r>
              <a:rPr lang="fi-FI" dirty="0"/>
              <a:t>(a </a:t>
            </a:r>
            <a:r>
              <a:rPr lang="fi-FI" dirty="0" err="1"/>
              <a:t>topic</a:t>
            </a:r>
            <a:r>
              <a:rPr lang="fi-FI" dirty="0"/>
              <a:t>, </a:t>
            </a:r>
            <a:r>
              <a:rPr lang="fi-FI" dirty="0" err="1"/>
              <a:t>thing</a:t>
            </a:r>
            <a:r>
              <a:rPr lang="fi-FI" dirty="0"/>
              <a:t>)</a:t>
            </a:r>
          </a:p>
          <a:p>
            <a:r>
              <a:rPr lang="fi-FI" dirty="0"/>
              <a:t>Nykyinen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current</a:t>
            </a:r>
            <a:r>
              <a:rPr lang="fi-FI" dirty="0"/>
              <a:t>) tämänhetkinen</a:t>
            </a:r>
          </a:p>
          <a:p>
            <a:r>
              <a:rPr lang="fi-FI" dirty="0"/>
              <a:t>Näyttää</a:t>
            </a:r>
          </a:p>
          <a:p>
            <a:pPr marL="0" indent="0">
              <a:buNone/>
            </a:pPr>
            <a:r>
              <a:rPr lang="fi-FI" dirty="0"/>
              <a:t>(to show)</a:t>
            </a:r>
          </a:p>
        </p:txBody>
      </p:sp>
    </p:spTree>
    <p:extLst>
      <p:ext uri="{BB962C8B-B14F-4D97-AF65-F5344CB8AC3E}">
        <p14:creationId xmlns:p14="http://schemas.microsoft.com/office/powerpoint/2010/main" val="1846974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3B8279-3AA7-37FD-6EE1-A75280F3D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90AA4C-67FF-082D-75C5-70A775800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Henkilöllisyystodistus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identification</a:t>
            </a:r>
            <a:r>
              <a:rPr lang="fi-FI" dirty="0"/>
              <a:t>) </a:t>
            </a:r>
          </a:p>
          <a:p>
            <a:r>
              <a:rPr lang="fi-FI" dirty="0"/>
              <a:t>Käydä = sopia = olla ok</a:t>
            </a:r>
          </a:p>
          <a:p>
            <a:r>
              <a:rPr lang="fi-FI" dirty="0"/>
              <a:t>Henkilökortti</a:t>
            </a:r>
          </a:p>
          <a:p>
            <a:pPr marL="0" indent="0">
              <a:buNone/>
            </a:pPr>
            <a:r>
              <a:rPr lang="fi-FI" dirty="0"/>
              <a:t>(id-</a:t>
            </a:r>
            <a:r>
              <a:rPr lang="fi-FI" dirty="0" err="1"/>
              <a:t>card</a:t>
            </a:r>
            <a:r>
              <a:rPr lang="fi-FI" dirty="0"/>
              <a:t>)</a:t>
            </a:r>
          </a:p>
          <a:p>
            <a:r>
              <a:rPr lang="fi-FI" dirty="0"/>
              <a:t>Kaksio</a:t>
            </a:r>
          </a:p>
          <a:p>
            <a:pPr marL="0" indent="0">
              <a:buNone/>
            </a:pPr>
            <a:r>
              <a:rPr lang="fi-FI" dirty="0"/>
              <a:t>Kaksi huonetta ja keittiö</a:t>
            </a:r>
          </a:p>
          <a:p>
            <a:r>
              <a:rPr lang="fi-FI" dirty="0"/>
              <a:t>Neliö = neliömetri</a:t>
            </a:r>
          </a:p>
          <a:p>
            <a:pPr marL="0" indent="0">
              <a:buNone/>
            </a:pPr>
            <a:r>
              <a:rPr lang="fi-FI" dirty="0"/>
              <a:t>(square </a:t>
            </a:r>
            <a:r>
              <a:rPr lang="fi-FI" dirty="0" err="1"/>
              <a:t>metre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6946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A6782F-160F-90FF-7E54-9546E1221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B50151-5AC5-38BB-59A8-1139A6C37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Vaihtoehto</a:t>
            </a:r>
          </a:p>
          <a:p>
            <a:pPr marL="0" indent="0">
              <a:buNone/>
            </a:pPr>
            <a:r>
              <a:rPr lang="fi-FI" dirty="0"/>
              <a:t>(option) voi valita</a:t>
            </a:r>
          </a:p>
          <a:p>
            <a:r>
              <a:rPr lang="fi-FI" dirty="0"/>
              <a:t>Suppea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narrow</a:t>
            </a:r>
            <a:r>
              <a:rPr lang="fi-FI" dirty="0"/>
              <a:t>) pieni, kapea</a:t>
            </a:r>
          </a:p>
          <a:p>
            <a:r>
              <a:rPr lang="fi-FI" dirty="0"/>
              <a:t>Perus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basic</a:t>
            </a:r>
            <a:r>
              <a:rPr lang="fi-FI" dirty="0"/>
              <a:t>) normaali</a:t>
            </a:r>
          </a:p>
          <a:p>
            <a:r>
              <a:rPr lang="fi-FI" dirty="0"/>
              <a:t>Laaja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extensive</a:t>
            </a:r>
            <a:r>
              <a:rPr lang="fi-FI" dirty="0"/>
              <a:t>) iso, suuri</a:t>
            </a:r>
          </a:p>
        </p:txBody>
      </p:sp>
    </p:spTree>
    <p:extLst>
      <p:ext uri="{BB962C8B-B14F-4D97-AF65-F5344CB8AC3E}">
        <p14:creationId xmlns:p14="http://schemas.microsoft.com/office/powerpoint/2010/main" val="3751216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752537-9F21-ABD1-6847-7B42F11FA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4B14FD-1B74-DB0A-1220-62C46C546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Turva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safety</a:t>
            </a:r>
            <a:r>
              <a:rPr lang="fi-FI" dirty="0"/>
              <a:t>)</a:t>
            </a:r>
          </a:p>
          <a:p>
            <a:r>
              <a:rPr lang="fi-FI" dirty="0"/>
              <a:t>Edullinen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affordable</a:t>
            </a:r>
            <a:r>
              <a:rPr lang="fi-FI" dirty="0"/>
              <a:t>) ei kallis</a:t>
            </a:r>
          </a:p>
          <a:p>
            <a:r>
              <a:rPr lang="fi-FI" dirty="0"/>
              <a:t>Korvata = kompensoida, maksaa takaisin</a:t>
            </a:r>
          </a:p>
          <a:p>
            <a:r>
              <a:rPr lang="fi-FI" dirty="0"/>
              <a:t>Kattaa = sisältää, kuuluu johonkin</a:t>
            </a:r>
          </a:p>
          <a:p>
            <a:pPr marL="0" indent="0">
              <a:buNone/>
            </a:pPr>
            <a:r>
              <a:rPr lang="fi-FI" dirty="0"/>
              <a:t>(cover)</a:t>
            </a:r>
          </a:p>
          <a:p>
            <a:r>
              <a:rPr lang="fi-FI" dirty="0"/>
              <a:t>Vuokranantaja = vuokraaja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landlord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11530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098735-FEDF-92FE-CAC2-3C68ABFDF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CA3BC6-4811-FE86-15C2-5CB195408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Vaatia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demand</a:t>
            </a:r>
            <a:r>
              <a:rPr lang="fi-FI" dirty="0"/>
              <a:t>) pitää hankkia</a:t>
            </a:r>
          </a:p>
          <a:p>
            <a:r>
              <a:rPr lang="fi-FI" dirty="0"/>
              <a:t>Irtaimisto = irrallinen omaisuus</a:t>
            </a:r>
          </a:p>
          <a:p>
            <a:pPr marL="0" indent="0">
              <a:buNone/>
            </a:pPr>
            <a:r>
              <a:rPr lang="fi-FI" dirty="0"/>
              <a:t>(personal </a:t>
            </a:r>
            <a:r>
              <a:rPr lang="fi-FI" dirty="0" err="1"/>
              <a:t>proprety</a:t>
            </a:r>
            <a:r>
              <a:rPr lang="fi-FI" dirty="0"/>
              <a:t>)</a:t>
            </a:r>
          </a:p>
          <a:p>
            <a:r>
              <a:rPr lang="fi-FI" dirty="0"/>
              <a:t>Vahinko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damage</a:t>
            </a:r>
            <a:r>
              <a:rPr lang="fi-FI" dirty="0"/>
              <a:t>)</a:t>
            </a:r>
          </a:p>
          <a:p>
            <a:r>
              <a:rPr lang="fi-FI" dirty="0"/>
              <a:t>Eli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so</a:t>
            </a:r>
            <a:r>
              <a:rPr lang="fi-FI" dirty="0"/>
              <a:t>)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4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28BE0A-018A-C709-CAB8-59F4F3D45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66905E-F15B-1FBE-F43C-043CA6429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Laitteet (yks. laite)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devices</a:t>
            </a:r>
            <a:r>
              <a:rPr lang="fi-FI" dirty="0"/>
              <a:t>)</a:t>
            </a:r>
          </a:p>
          <a:p>
            <a:r>
              <a:rPr lang="fi-FI" dirty="0"/>
              <a:t>Vakuuttaa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insure</a:t>
            </a:r>
            <a:r>
              <a:rPr lang="fi-FI" dirty="0"/>
              <a:t>) hankkia vakuutus</a:t>
            </a:r>
          </a:p>
          <a:p>
            <a:r>
              <a:rPr lang="fi-FI" dirty="0"/>
              <a:t>Laittaa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do</a:t>
            </a:r>
            <a:r>
              <a:rPr lang="fi-FI" dirty="0"/>
              <a:t>) tehdä</a:t>
            </a:r>
          </a:p>
          <a:p>
            <a:r>
              <a:rPr lang="fi-FI" dirty="0"/>
              <a:t>Alennus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discount</a:t>
            </a:r>
            <a:r>
              <a:rPr lang="fi-FI" dirty="0"/>
              <a:t>) halvempi hinta</a:t>
            </a:r>
          </a:p>
        </p:txBody>
      </p:sp>
    </p:spTree>
    <p:extLst>
      <p:ext uri="{BB962C8B-B14F-4D97-AF65-F5344CB8AC3E}">
        <p14:creationId xmlns:p14="http://schemas.microsoft.com/office/powerpoint/2010/main" val="3991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0B8460-F6F4-A01D-7B70-509C76754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BAA0DF-FF86-1322-5BDF-FBFF354CA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Täyttää lomake = kirjoittaa tiedot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fill</a:t>
            </a:r>
            <a:r>
              <a:rPr lang="fi-FI" dirty="0"/>
              <a:t> out </a:t>
            </a:r>
            <a:r>
              <a:rPr lang="fi-FI" dirty="0" err="1"/>
              <a:t>form</a:t>
            </a:r>
            <a:r>
              <a:rPr lang="fi-FI" dirty="0"/>
              <a:t>)</a:t>
            </a:r>
          </a:p>
          <a:p>
            <a:r>
              <a:rPr lang="fi-FI" dirty="0"/>
              <a:t>Verkko = netti</a:t>
            </a:r>
          </a:p>
          <a:p>
            <a:r>
              <a:rPr lang="fi-FI" dirty="0"/>
              <a:t>Palvelu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service</a:t>
            </a:r>
            <a:r>
              <a:rPr lang="fi-FI" dirty="0"/>
              <a:t>)</a:t>
            </a:r>
          </a:p>
          <a:p>
            <a:r>
              <a:rPr lang="fi-FI" dirty="0"/>
              <a:t>Tunnistautua = identifioitua</a:t>
            </a:r>
          </a:p>
          <a:p>
            <a:r>
              <a:rPr lang="fi-FI" dirty="0"/>
              <a:t>Pankkitunnukset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bank</a:t>
            </a:r>
            <a:r>
              <a:rPr lang="fi-FI" dirty="0"/>
              <a:t> </a:t>
            </a:r>
            <a:r>
              <a:rPr lang="fi-FI" dirty="0" err="1"/>
              <a:t>credentials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39254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058E35-B01C-38D0-D1B9-6CC89B024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2334E6-1077-611B-7D7E-B21E68428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Kiitos + </a:t>
            </a:r>
            <a:r>
              <a:rPr lang="fi-FI" dirty="0" err="1"/>
              <a:t>sta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Kiitos avusta!</a:t>
            </a:r>
          </a:p>
          <a:p>
            <a:r>
              <a:rPr lang="fi-FI" dirty="0"/>
              <a:t>Neuvo = ohje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advice</a:t>
            </a:r>
            <a:r>
              <a:rPr lang="fi-FI" dirty="0"/>
              <a:t>)</a:t>
            </a:r>
          </a:p>
          <a:p>
            <a:r>
              <a:rPr lang="fi-FI" dirty="0"/>
              <a:t>Eipä mitään. = Ei kestä.</a:t>
            </a:r>
          </a:p>
          <a:p>
            <a:pPr marL="0" indent="0">
              <a:buNone/>
            </a:pPr>
            <a:r>
              <a:rPr lang="fi-FI" dirty="0"/>
              <a:t>(No </a:t>
            </a:r>
            <a:r>
              <a:rPr lang="fi-FI" dirty="0" err="1"/>
              <a:t>problem</a:t>
            </a:r>
            <a:r>
              <a:rPr lang="fi-FI"/>
              <a:t>.)</a:t>
            </a:r>
            <a:endParaRPr lang="fi-FI" dirty="0"/>
          </a:p>
          <a:p>
            <a:r>
              <a:rPr lang="fi-FI" dirty="0"/>
              <a:t>Esite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brochure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90340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210</Words>
  <Application>Microsoft Office PowerPoint</Application>
  <PresentationFormat>Laajakuva</PresentationFormat>
  <Paragraphs>67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Office-teema</vt:lpstr>
      <vt:lpstr>Sanat sivu 153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</cp:revision>
  <dcterms:created xsi:type="dcterms:W3CDTF">2025-02-18T16:46:41Z</dcterms:created>
  <dcterms:modified xsi:type="dcterms:W3CDTF">2025-02-18T16:59:54Z</dcterms:modified>
</cp:coreProperties>
</file>