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95A5AD-4703-3B9E-B370-83C286C47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0ED932-8014-6C11-41C1-E4B5416CD3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3037F2-54DF-0296-BE6D-1BA2433DD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6D125E-CE65-C4C2-52E9-495364EAE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8A892C-9F58-60AE-5255-5B319DF2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50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8580E6-26DB-C9A5-412D-197B3612D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C171DB2-1A49-268F-1748-9E3C3A20C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75ECED-E764-574D-8B5E-C484FA44B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19E2AF-0D1F-9D2B-5CA8-14CF7D111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E6CC49F-D9D0-B759-9FA6-2CB78454D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824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66726AE-CA54-2B13-934F-75A1697C0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6DF1D07-861E-5984-4F2B-0599972525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8D98F9-D4CA-6442-CD1D-B861947A0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45021-152B-B6D2-6480-5CD1DA743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A29F9D-8BA4-7037-FA4A-5DFEEC211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001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E443A4-B50E-FE04-CF13-73B63F9BE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9AC14E-7473-0A18-2305-AD0B0AD41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29F4C5-80FF-9B6F-7055-CB913BAE5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73E877-178A-CFC5-F7E4-BBD53860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2453C6-E0A0-66B4-F879-C6244C20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97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B8B745-3A89-D629-D8AC-1E82D56F7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C4A8C2-6F0D-4F80-DAC9-1293791E4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FC017A-FEED-4108-F8E7-F02C20AC8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FA6072-5C26-DBDB-A7F7-93EA100A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70AF62-5C5C-CDEB-61D4-BF24CBD6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2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FB5673-687B-CC6B-195C-4CFF276B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63C331-B094-97CB-3423-50964DC86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6B28E23-D6D6-4F1C-C826-4D129A324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33E6501-F09F-DD5A-349A-2CC3B16E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D05AFF0-AB6A-A854-001A-AF39CF7E5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47DB75F-AF1C-9B5A-BE5A-D82E8B08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0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B30F62-E288-A658-5E67-1C49CA25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BE9868D-13AB-D2A4-C2FA-BF188CEED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20BEF63-E468-90F9-1980-D70D0F3CD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38338AB-5828-9A6D-FC63-91DECC1B4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7D72CE-438D-D4F8-95C6-B0753E0A1E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AD04353-2C41-2A71-0C76-09FFC1FC2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CB68D8B-3315-48D8-3690-324985C9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A0DA47D-58FE-C608-5CA2-8D1630077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9692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33DD51-DCC7-42F2-DEB5-4C27F8C8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C1753F8-11F8-141C-DE8B-EF73DAF8D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FC1364A-CA4C-2F37-B4BA-6CABA1658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DD87211-988E-2299-657E-157E0FF6E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53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6B6F04F-00CA-E562-FE64-F0E60797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853F494-DC25-6800-52A9-34136F23D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5C348C6-CA19-9BC9-35D8-2E7A43A90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0327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C2127B-5AD2-F3B8-C399-6476C11E1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C01F4F-7FFB-5375-F8BB-0C8C27B15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F66A6F3-0418-58B0-8030-FEB11B690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24E8073-DFB7-FC82-290D-BD28C547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7B47700-8173-05B8-632C-ACED55F6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ACCD759-E2C4-C14D-FAE5-5A225006E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46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CC2D54-568A-CF4C-E7A8-C67498712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389104D-C64C-B0D1-E55A-E10798A666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EFEC207-91C0-38F9-A181-D01AFF55D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92041F1-B89B-B565-63B4-0802BA2F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CEC837F-46F9-2D24-D719-A8BCE736F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42D2E4-859A-A077-9AA1-2AC577190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422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409A979-0A81-1FBE-656C-15EC744F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210A13-C192-F4D6-0F2B-3C219B3DB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0CDA73-514B-6FA1-974E-2913026B4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49CA54-7A58-4611-BCA5-45C959C9F1E0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0BB030-F5EE-9328-B701-8820660B2C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8DFCB0-B8CA-E30C-F79B-2AFC325B92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07F3E9-E165-49A3-AE60-D880B6FB3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88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51EFB2-CDB1-0533-1491-ABDCFD4656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Joku ja jokin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1D4E67F-D1FF-EAC1-7C9D-276AB60CEA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Puhetehtävä vastaukset</a:t>
            </a:r>
          </a:p>
        </p:txBody>
      </p:sp>
    </p:spTree>
    <p:extLst>
      <p:ext uri="{BB962C8B-B14F-4D97-AF65-F5344CB8AC3E}">
        <p14:creationId xmlns:p14="http://schemas.microsoft.com/office/powerpoint/2010/main" val="226032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69E172-D8FB-0507-F420-C272B0ED5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CEFCE3-164E-6A47-C71A-DCD5439DE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ssä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avaimet ovat?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ssa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(k)in.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hin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isä laittoi suolan?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hon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kin/jonnekin.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Kene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ltä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Hanna sai lahjan?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lta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lta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/jo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lta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(k)in.</a:t>
            </a:r>
            <a:endParaRPr lang="fi-FI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Kene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lle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äiti soitti eilen?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lle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lle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/jo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lle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kin</a:t>
            </a:r>
            <a:r>
              <a:rPr lang="fi-FI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489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5D171-4E39-F0C3-43F2-75FF85A1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F5B09B-58BE-9577-9F07-974E0F4FB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Mi</a:t>
            </a:r>
            <a:r>
              <a:rPr lang="fi-FI" sz="20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hin</a:t>
            </a: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Liisa matkustaa lomalla?</a:t>
            </a:r>
          </a:p>
          <a:p>
            <a:pPr indent="0">
              <a:lnSpc>
                <a:spcPct val="115000"/>
              </a:lnSpc>
              <a:buNone/>
            </a:pPr>
            <a:r>
              <a:rPr lang="fi-FI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</a:t>
            </a:r>
            <a:r>
              <a:rPr lang="fi-FI" sz="20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hon</a:t>
            </a:r>
            <a:r>
              <a:rPr lang="fi-FI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kin/jo</a:t>
            </a:r>
            <a:r>
              <a:rPr lang="fi-FI" sz="20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nne</a:t>
            </a:r>
            <a:r>
              <a:rPr lang="fi-FI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kin</a:t>
            </a: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 Mi</a:t>
            </a:r>
            <a:r>
              <a:rPr lang="fi-FI" sz="20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stä</a:t>
            </a: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Ben on kotoisin?</a:t>
            </a:r>
          </a:p>
          <a:p>
            <a:pPr indent="0">
              <a:lnSpc>
                <a:spcPct val="115000"/>
              </a:lnSpc>
              <a:buNone/>
            </a:pPr>
            <a:r>
              <a:rPr lang="fi-FI" sz="20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Josta(</a:t>
            </a:r>
            <a:r>
              <a:rPr lang="fi-FI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k)in.</a:t>
            </a:r>
            <a:endParaRPr lang="fi-FI" sz="20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g) Kene</a:t>
            </a:r>
            <a:r>
              <a:rPr lang="fi-FI" sz="20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lle</a:t>
            </a: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opiskelija kertoi asiasta?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</a:t>
            </a:r>
            <a:r>
              <a:rPr lang="fi-FI" sz="20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lle</a:t>
            </a:r>
            <a:r>
              <a:rPr lang="fi-FI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</a:t>
            </a:r>
            <a:r>
              <a:rPr lang="fi-FI" sz="20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lle</a:t>
            </a:r>
            <a:r>
              <a:rPr lang="fi-FI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/jo</a:t>
            </a:r>
            <a:r>
              <a:rPr lang="fi-FI" sz="20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lle</a:t>
            </a:r>
            <a:r>
              <a:rPr lang="fi-FI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kin.</a:t>
            </a:r>
            <a:endParaRPr lang="fi-FI" sz="20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h) Kene</a:t>
            </a:r>
            <a:r>
              <a:rPr lang="fi-FI" sz="20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ltä</a:t>
            </a:r>
            <a:r>
              <a:rPr lang="fi-FI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lapsi pyysi apua?</a:t>
            </a:r>
          </a:p>
          <a:p>
            <a:pPr marL="0" indent="0">
              <a:buNone/>
            </a:pPr>
            <a:r>
              <a:rPr lang="fi-FI" sz="2000" b="1" dirty="0"/>
              <a:t>Jo</a:t>
            </a:r>
            <a:r>
              <a:rPr lang="fi-FI" sz="2000" b="1" dirty="0">
                <a:highlight>
                  <a:srgbClr val="FFFF00"/>
                </a:highlight>
              </a:rPr>
              <a:t>lta</a:t>
            </a:r>
            <a:r>
              <a:rPr lang="fi-FI" sz="2000" b="1" dirty="0"/>
              <a:t>ku</a:t>
            </a:r>
            <a:r>
              <a:rPr lang="fi-FI" sz="2000" b="1" dirty="0">
                <a:highlight>
                  <a:srgbClr val="FFFF00"/>
                </a:highlight>
              </a:rPr>
              <a:t>lta</a:t>
            </a:r>
            <a:r>
              <a:rPr lang="fi-FI" sz="2000" b="1" dirty="0"/>
              <a:t>/jo</a:t>
            </a:r>
            <a:r>
              <a:rPr lang="fi-FI" sz="2000" b="1" dirty="0">
                <a:highlight>
                  <a:srgbClr val="FFFF00"/>
                </a:highlight>
              </a:rPr>
              <a:t>lta</a:t>
            </a:r>
            <a:r>
              <a:rPr lang="fi-FI" sz="2000" b="1" dirty="0"/>
              <a:t>(k)in.</a:t>
            </a:r>
          </a:p>
        </p:txBody>
      </p:sp>
    </p:spTree>
    <p:extLst>
      <p:ext uri="{BB962C8B-B14F-4D97-AF65-F5344CB8AC3E}">
        <p14:creationId xmlns:p14="http://schemas.microsoft.com/office/powerpoint/2010/main" val="7205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B54CE8-4FD3-21A3-D405-12900003C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E84EDB-6233-19EB-579D-A1D700C9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15" y="1690688"/>
            <a:ext cx="10515600" cy="4351338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i) Mi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 puhuivat?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Josta(k)in.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j) Mi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ssä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Virtaset asuvat?</a:t>
            </a:r>
          </a:p>
          <a:p>
            <a:pPr marL="0" indent="0">
              <a:buNone/>
            </a:pPr>
            <a:r>
              <a:rPr lang="fi-FI" sz="2400" b="1" dirty="0"/>
              <a:t>Jo</a:t>
            </a:r>
            <a:r>
              <a:rPr lang="fi-FI" sz="2400" b="1" dirty="0">
                <a:highlight>
                  <a:srgbClr val="FFFF00"/>
                </a:highlight>
              </a:rPr>
              <a:t>ssa</a:t>
            </a:r>
            <a:r>
              <a:rPr lang="fi-FI" sz="2400" b="1" dirty="0"/>
              <a:t>(k)in.</a:t>
            </a:r>
          </a:p>
        </p:txBody>
      </p:sp>
    </p:spTree>
    <p:extLst>
      <p:ext uri="{BB962C8B-B14F-4D97-AF65-F5344CB8AC3E}">
        <p14:creationId xmlns:p14="http://schemas.microsoft.com/office/powerpoint/2010/main" val="1341136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126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Joku ja jokin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4</cp:revision>
  <dcterms:created xsi:type="dcterms:W3CDTF">2025-02-18T16:11:53Z</dcterms:created>
  <dcterms:modified xsi:type="dcterms:W3CDTF">2025-02-18T16:19:52Z</dcterms:modified>
</cp:coreProperties>
</file>