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F2FF9A-F153-4A18-BACB-7117ECDBF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E8980E-7E1D-45BC-8EE7-86ED1FCB6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B21A6D-551B-4B9E-AC72-1C042A91C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D9E090-F6FE-4F8D-B180-33F91EC90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BC0669-41DB-4F45-8C78-A103B171A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1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6C7221-31BD-44AB-BCF6-94AE108F8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9096515-B71B-48CB-A70F-6D68BD4E1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4D113E-9E04-45BC-8B87-A8AB1378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4EE53F-736E-4572-827A-421A60563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181E8C-CD78-4D9C-832A-CA8D5DF8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221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B84B091-5E9A-47AB-941C-81DA31699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6F7CA91-F54D-4401-A013-3C4950403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9B39B5-B8AA-47B9-85D6-D0188A1FD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C3661-50D8-4324-BCA6-4E33B01E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F870C2-3E92-41AC-AA1B-531603CE0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F9A9C1-1EE4-4862-81FA-A2201EC3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813415-DB12-4F9A-B047-1CB52DE0D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979056-D916-4FA9-9E25-4D28BD3FA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19A2B0-6DF9-4CB4-9374-03AB813E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1D8DB7-D8A7-4C30-9D59-43AF2179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26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192985-162F-4B15-B9EC-1EED8625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29F7AD-E902-4A2F-8C93-FCDBFD232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4FA672-BDE9-45C7-A64D-45A80CEF5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7BA641-75C4-4E1E-B871-CD9A6A7E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1A78BF-A210-459B-9E14-7299B160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23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95552-EF76-4811-B2D0-78800D914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DD81A1-6E2A-4421-9303-DE0D27C54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67EB335-34CA-488F-B907-C0EA87450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E79428A-5AC4-4B3E-B83D-83872518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98275F-8718-4355-8FE8-DD529E7E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4C6B84-C013-42F8-9F82-5504D08E1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48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E7CADA-ADA9-45FF-B121-A7C4C8E55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379B24-DF37-45C6-B870-1D3F79448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D43266-8575-49B8-91CE-E53BA43F6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739089-C416-4F63-A2E2-2DC49B1A8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2629F26-10F8-450C-9096-AD7B6A0E14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E6E2020-71DA-4C5A-AF0A-B5DFFD089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3D0834F-8D20-4D41-B698-566A076A1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F673F35-8AC0-46C8-A703-E0BD62AC2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51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5B3C25-835A-478C-9BC4-10440E874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84CDAF8-2E83-4ED0-BC61-0607108A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8EF7D4F-C063-4F57-8559-CCC2B23EB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07AB6D-35D2-4242-B5D8-CCDCA4074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30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212BBA-3362-4188-80CE-579991048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916E433-4D3B-4F12-BA40-3000808A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A8746E-4CFE-4D63-9C12-4C240355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52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770351-4C37-4CC9-90A6-3774F677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89499C-1713-4D2B-8BFD-30BA256E4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A42B87-3237-403B-A0AA-7283B400D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594EEC-99B5-4CFA-A2A7-B93965513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F61078-6239-4CC2-8969-20E2DB5F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435070-2C8F-4B75-BB87-CDAA346C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27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467D7F-7C64-41DA-B576-8222070A6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E0C560B-32C2-408A-9972-3ACBB2EEDA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82F403-5EB2-400C-A8A7-60B699C67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B19451-FF41-4FA3-87B3-07DE66E5D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15FD98-7B07-44E7-B1C1-C23968D2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3677F-F33A-4F42-BB74-A298346FC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46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31EF8D4-BA84-47FF-A415-D406DC81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B44290-7AD6-4747-B663-504F6F846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6BB3AB-F1A9-4EFB-8694-964D4A9CBC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B03AD-339E-4E8A-AE9F-6956EA8B1D09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2EDDE2-C9E7-492C-AB9D-9CB990C0C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EB2A19-B10E-44D6-BC8B-1ACE08A16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60C2D-0903-42F3-A9D6-E5C2C7DF7C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649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3A035C-8D43-449B-AD28-D5763E5011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Pronomineja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0BAAC8B-BA55-4851-A7F8-178948D612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Ei kukaan ja ei mikään</a:t>
            </a:r>
          </a:p>
        </p:txBody>
      </p:sp>
    </p:spTree>
    <p:extLst>
      <p:ext uri="{BB962C8B-B14F-4D97-AF65-F5344CB8AC3E}">
        <p14:creationId xmlns:p14="http://schemas.microsoft.com/office/powerpoint/2010/main" val="97273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999207-C093-4F13-84E5-ECC323C9B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B32088-CCBC-4130-8356-87675E412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91" y="179912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Ei kukaan (vartalo: </a:t>
            </a:r>
            <a:r>
              <a:rPr lang="fi-FI" b="1" dirty="0" err="1"/>
              <a:t>kene</a:t>
            </a:r>
            <a:r>
              <a:rPr lang="fi-FI" b="1" dirty="0">
                <a:highlight>
                  <a:srgbClr val="FFFF00"/>
                </a:highlight>
              </a:rPr>
              <a:t>…</a:t>
            </a:r>
            <a:r>
              <a:rPr lang="fi-FI" b="1" dirty="0" err="1"/>
              <a:t>kään</a:t>
            </a:r>
            <a:r>
              <a:rPr lang="fi-FI" b="1" dirty="0"/>
              <a:t>)</a:t>
            </a:r>
          </a:p>
          <a:p>
            <a:pPr marL="0" indent="0">
              <a:buNone/>
            </a:pPr>
            <a:r>
              <a:rPr lang="fi-FI" dirty="0"/>
              <a:t>- Käytetään ihmisistä </a:t>
            </a:r>
          </a:p>
          <a:p>
            <a:pPr marL="0" indent="0">
              <a:buNone/>
            </a:pPr>
            <a:r>
              <a:rPr lang="fi-FI" dirty="0"/>
              <a:t>Kene</a:t>
            </a:r>
            <a:r>
              <a:rPr lang="fi-FI" b="1" dirty="0">
                <a:highlight>
                  <a:srgbClr val="FFFF00"/>
                </a:highlight>
              </a:rPr>
              <a:t>lle</a:t>
            </a:r>
            <a:r>
              <a:rPr lang="fi-FI" dirty="0"/>
              <a:t> soiti</a:t>
            </a:r>
            <a:r>
              <a:rPr lang="fi-FI" b="1" dirty="0">
                <a:solidFill>
                  <a:srgbClr val="FF0000"/>
                </a:solidFill>
              </a:rPr>
              <a:t>t</a:t>
            </a:r>
            <a:r>
              <a:rPr lang="fi-FI" dirty="0"/>
              <a:t>? (soittaa + </a:t>
            </a:r>
            <a:r>
              <a:rPr lang="fi-FI" dirty="0" err="1"/>
              <a:t>lle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b="1" dirty="0">
                <a:solidFill>
                  <a:srgbClr val="FF0000"/>
                </a:solidFill>
              </a:rPr>
              <a:t>En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/>
              <a:t>kene</a:t>
            </a:r>
            <a:r>
              <a:rPr lang="fi-FI" b="1" dirty="0">
                <a:highlight>
                  <a:srgbClr val="FFFF00"/>
                </a:highlight>
              </a:rPr>
              <a:t>lle</a:t>
            </a:r>
            <a:r>
              <a:rPr lang="fi-FI" dirty="0"/>
              <a:t>kään/ke</a:t>
            </a:r>
            <a:r>
              <a:rPr lang="fi-FI" b="1" dirty="0">
                <a:highlight>
                  <a:srgbClr val="FFFF00"/>
                </a:highlight>
              </a:rPr>
              <a:t>lle</a:t>
            </a:r>
            <a:r>
              <a:rPr lang="fi-FI" dirty="0"/>
              <a:t>kään.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Kene</a:t>
            </a:r>
            <a:r>
              <a:rPr lang="fi-FI" dirty="0">
                <a:highlight>
                  <a:srgbClr val="FFFF00"/>
                </a:highlight>
              </a:rPr>
              <a:t>stä</a:t>
            </a:r>
            <a:r>
              <a:rPr lang="fi-FI" dirty="0"/>
              <a:t> puhui</a:t>
            </a:r>
            <a:r>
              <a:rPr lang="fi-FI" b="1" dirty="0">
                <a:solidFill>
                  <a:srgbClr val="FF0000"/>
                </a:solidFill>
              </a:rPr>
              <a:t>tte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b="1" dirty="0">
                <a:solidFill>
                  <a:srgbClr val="FF0000"/>
                </a:solidFill>
              </a:rPr>
              <a:t>Emme</a:t>
            </a:r>
            <a:r>
              <a:rPr lang="fi-FI" dirty="0"/>
              <a:t> kene</a:t>
            </a:r>
            <a:r>
              <a:rPr lang="fi-FI" b="1" dirty="0">
                <a:highlight>
                  <a:srgbClr val="FFFF00"/>
                </a:highlight>
              </a:rPr>
              <a:t>stä</a:t>
            </a:r>
            <a:r>
              <a:rPr lang="fi-FI" dirty="0"/>
              <a:t>kään. (puhua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Kieltosana sen mukaan, </a:t>
            </a:r>
            <a:r>
              <a:rPr lang="fi-FI" b="1" dirty="0">
                <a:solidFill>
                  <a:srgbClr val="FF0000"/>
                </a:solidFill>
              </a:rPr>
              <a:t>kuka vastaa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0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B04E4A-9E95-4333-A734-10105059A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85D735-2846-4459-ADEE-9422F2624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3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Ei mikään (vartalo: mi</a:t>
            </a:r>
            <a:r>
              <a:rPr lang="fi-FI" b="1" dirty="0">
                <a:highlight>
                  <a:srgbClr val="FFFF00"/>
                </a:highlight>
              </a:rPr>
              <a:t>..</a:t>
            </a:r>
            <a:r>
              <a:rPr lang="fi-FI" b="1" dirty="0" err="1"/>
              <a:t>än</a:t>
            </a:r>
            <a:r>
              <a:rPr lang="fi-FI" b="1" dirty="0"/>
              <a:t>)</a:t>
            </a:r>
          </a:p>
          <a:p>
            <a:pPr>
              <a:buFontTx/>
              <a:buChar char="-"/>
            </a:pPr>
            <a:r>
              <a:rPr lang="fi-FI" dirty="0"/>
              <a:t>Käytetään asioista ja eläimistä</a:t>
            </a:r>
          </a:p>
          <a:p>
            <a:pPr marL="0" indent="0">
              <a:buNone/>
            </a:pPr>
            <a:r>
              <a:rPr lang="fi-FI" b="1" dirty="0">
                <a:highlight>
                  <a:srgbClr val="FFFF00"/>
                </a:highlight>
              </a:rPr>
              <a:t>Mihin</a:t>
            </a:r>
            <a:r>
              <a:rPr lang="fi-FI" dirty="0"/>
              <a:t> naapuri haluaisi matkustaa? (matkustaa + mihin)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Ei</a:t>
            </a:r>
            <a:r>
              <a:rPr lang="fi-FI" dirty="0"/>
              <a:t> </a:t>
            </a:r>
            <a:r>
              <a:rPr lang="fi-FI" b="1" dirty="0"/>
              <a:t>mi</a:t>
            </a:r>
            <a:r>
              <a:rPr lang="fi-FI" b="1" dirty="0">
                <a:highlight>
                  <a:srgbClr val="FFFF00"/>
                </a:highlight>
              </a:rPr>
              <a:t>hin</a:t>
            </a:r>
            <a:r>
              <a:rPr lang="fi-FI" dirty="0"/>
              <a:t>kään/minnekään.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>
                <a:highlight>
                  <a:srgbClr val="FFFF00"/>
                </a:highlight>
              </a:rPr>
              <a:t>Mistä</a:t>
            </a:r>
            <a:r>
              <a:rPr lang="fi-FI" b="1" dirty="0"/>
              <a:t> </a:t>
            </a:r>
            <a:r>
              <a:rPr lang="fi-FI" dirty="0">
                <a:solidFill>
                  <a:srgbClr val="FF0000"/>
                </a:solidFill>
              </a:rPr>
              <a:t>te</a:t>
            </a:r>
            <a:r>
              <a:rPr lang="fi-FI" dirty="0"/>
              <a:t> puhuitte?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Emme</a:t>
            </a:r>
            <a:r>
              <a:rPr lang="fi-FI" dirty="0"/>
              <a:t> </a:t>
            </a:r>
            <a:r>
              <a:rPr lang="fi-FI" b="1" dirty="0"/>
              <a:t>mi</a:t>
            </a:r>
            <a:r>
              <a:rPr lang="fi-FI" b="1" dirty="0">
                <a:highlight>
                  <a:srgbClr val="FFFF00"/>
                </a:highlight>
              </a:rPr>
              <a:t>stä</a:t>
            </a:r>
            <a:r>
              <a:rPr lang="fi-FI" dirty="0"/>
              <a:t>än. (puhua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Kieltosana sen mukaan, </a:t>
            </a:r>
            <a:r>
              <a:rPr lang="fi-FI" b="1" dirty="0">
                <a:solidFill>
                  <a:srgbClr val="FF0000"/>
                </a:solidFill>
              </a:rPr>
              <a:t>kuka vastaa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638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96</Words>
  <Application>Microsoft Office PowerPoint</Application>
  <PresentationFormat>Laajakuva</PresentationFormat>
  <Paragraphs>18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Pronomineja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Pronomineja s. 78 - 80</dc:title>
  <dc:creator>Eloranta Niina</dc:creator>
  <cp:lastModifiedBy>Eloranta Niina</cp:lastModifiedBy>
  <cp:revision>10</cp:revision>
  <dcterms:created xsi:type="dcterms:W3CDTF">2019-03-04T11:23:50Z</dcterms:created>
  <dcterms:modified xsi:type="dcterms:W3CDTF">2025-02-18T16:42:19Z</dcterms:modified>
</cp:coreProperties>
</file>