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211F74-E41D-5003-4358-0436B4638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39C0DD7-E853-74BB-505B-01582F244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D1363-5E34-8B35-3F51-6E54EDC75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3FEF35-2DA2-B358-526F-7BC0849E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4157D6-C20E-B668-92C6-97949329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676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F9801A-89EC-F10D-E3DD-50F73900E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641846-8FD8-CB79-7BFC-468D52F55C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B49ACE-7265-71CC-38EC-B29A6B08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BB8651-330D-E026-8766-55DA7F556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37802D-8B79-7354-CD00-EB31F087B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42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F9838DA-4315-9E0E-D729-1965914CB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9B6A235-7587-06B7-5150-F5E170D20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F02128-CFD0-76D0-A298-90295DB8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A589BB-DBAC-DF21-4812-75016272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9EEC90-0A04-2EFF-10B8-92DB98FD8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25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E4AB77-2AE5-10DA-B416-D4D3776BB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454BB2-3786-2764-B7F7-E139198B9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AF3C0A-6CE2-A9FD-E945-0A1D9C2D7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4AB2D2-E71A-24CE-20B7-C3C1C7109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132C9F-1EC0-F676-F515-27F54899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9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84073F-326E-D4BB-B9BB-6D96BE28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E39C89-BAE8-1A71-FBF8-C07CCADFD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ABC111-BC7F-3FC5-96CD-99A6C88A0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8A8729-530F-867D-5427-C4E84D81D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D8F3B6-EA84-9677-E72B-300478F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51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7D575-7CC6-D178-5D4E-C265E4148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6B5704-542A-74FA-8E81-BB9206DDA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E8D0FFD-518B-B019-C787-D855386D5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CFBE3E0-8F7B-E879-3171-8B4D0D7C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0BC9F9-680D-4631-8A1C-66036FAF0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7D8E80-8160-D3F5-9E86-B1E7CC5B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6542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9E5B55-BF63-CE7E-23F0-BD69B9327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0A0A4C-BBF5-7039-14C3-059596AF7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F452D2-1190-D8FE-7311-F873236CE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3324AC1-9E2C-3428-08CF-B0DA06E62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4A44325-867A-B6E0-C3BC-258BB1B09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DCFE81F-9537-C04B-7A0A-33C6E0712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C645579-225C-5F2A-5FEC-101C87A8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12D9D97-C232-0E7B-1AD5-88AACC48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92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D2B560-D60B-D231-4BE7-9ABBBACE9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4C33EB-05C0-B8B7-24CF-06A5771D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E353C3A-B1A8-F64B-00A5-79D25033F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8C5AF1A-4EFC-D8C0-E4ED-839F8BBE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53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CF6E0F1-0D38-ECE0-27BA-666B5B8B3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C4A894F-074E-D297-9719-B8B0344B6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55C1A71-E706-406B-91B9-05D71EF0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988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696657-1587-2091-3EEC-93B62A6AA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E8614F-7C4A-C116-D88B-1523E087B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669021-4113-F249-E650-D50FBA320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575FC7F-2EDD-C6E0-6C51-5AA0B9FF4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152542-3A77-4501-652F-903B2946A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31CDFD-936E-F430-2809-9FF1B6635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57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9D8CE3-FAA4-D256-4EF3-FCE9E83C5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0DE4443-7771-36C9-03E0-DBA6039DF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1E2A19-44DB-68FF-7928-8C041DCCE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582F43-50F3-A965-0D99-3B1EB0C8F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229B3F-0A29-BF6F-D32A-A3D3754C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612285-10D1-1575-7A05-86CA69008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65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5924597-6136-C1E8-3529-E490A9BE7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A43836-4D75-D8F0-E55F-6287C8A19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F8807B-C4D0-D2E2-7D47-0AE91AFF7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45738-5606-4047-8B62-62C11B0C8A4A}" type="datetimeFigureOut">
              <a:rPr lang="fi-FI" smtClean="0"/>
              <a:t>25.3.2025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D09BB6-E737-C9ED-F53F-5CAC054909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409536-8FBB-82AC-DD34-74B07FD02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018C00-CFC4-446D-B3E2-8E8988660E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348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82C90-F471-FD09-041A-57F00426D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Sanatyyppi vokaali ja –us/</a:t>
            </a:r>
            <a:r>
              <a:rPr lang="fi-FI" dirty="0" err="1"/>
              <a:t>ys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B03C2AA-D3F0-5A0D-FC78-E3EED851D4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Tehtävän vastaukset</a:t>
            </a:r>
          </a:p>
        </p:txBody>
      </p:sp>
    </p:spTree>
    <p:extLst>
      <p:ext uri="{BB962C8B-B14F-4D97-AF65-F5344CB8AC3E}">
        <p14:creationId xmlns:p14="http://schemas.microsoft.com/office/powerpoint/2010/main" val="233559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7821BF-F2CA-23A2-2D74-E8CE115DB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563D01-B742-D6D6-9440-4836B1ED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ffectLst/>
                <a:latin typeface="Arial" panose="020B0604020202020204" pitchFamily="34" charset="0"/>
              </a:rPr>
              <a:t>1. lapsuus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2. pituus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3. korkeus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4. avaruus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5. ystävyys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6. nuoruus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7. uutuus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8. tulevaisuus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159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</Words>
  <Application>Microsoft Office PowerPoint</Application>
  <PresentationFormat>Laajakuva</PresentationFormat>
  <Paragraphs>10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Sanatyyppi vokaali ja –us/ys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2025-03-25T16:50:53Z</dcterms:created>
  <dcterms:modified xsi:type="dcterms:W3CDTF">2025-03-25T16:52:03Z</dcterms:modified>
</cp:coreProperties>
</file>