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E29B3F-CB84-5C26-7BB6-8FDC67379E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8C2F564-AEAB-ADC2-C178-167372F474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DE8B78-D55C-5193-F20D-8840F788F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22BB-E2B8-4180-918F-546D286589E0}" type="datetimeFigureOut">
              <a:rPr lang="fi-FI" smtClean="0"/>
              <a:t>26.3.2025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924E24-4697-4DC0-2AD1-48F324C25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88B5176-062E-D4E7-D048-5C9680999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6D2A2-6F8E-407E-8809-D4822D5EC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681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AF985D-B8D8-5E52-E804-31CCE53C6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BC31983-F2D2-2EE2-8286-DB151D951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F3DBC6D-0808-256F-4D09-63D6AE3C9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22BB-E2B8-4180-918F-546D286589E0}" type="datetimeFigureOut">
              <a:rPr lang="fi-FI" smtClean="0"/>
              <a:t>26.3.2025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3A0851-4B7A-86E5-1A9E-657A1887F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04EE9D7-2C65-1AC2-31C6-0F8926AC6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6D2A2-6F8E-407E-8809-D4822D5EC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8016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48424C5-BD24-9845-46A5-C52C7A717A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1EE8E0D-01F7-9B05-5D12-8D204B212D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274E51F-B57C-9A8D-341D-F5358E95C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22BB-E2B8-4180-918F-546D286589E0}" type="datetimeFigureOut">
              <a:rPr lang="fi-FI" smtClean="0"/>
              <a:t>26.3.2025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E9986EC-935A-2314-F2AE-FD7A0EDCA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32ECD08-C9F4-A07D-AE65-2E1CF2723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6D2A2-6F8E-407E-8809-D4822D5EC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786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98915C-BAEC-7370-B2AA-DD561A3BD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F40978-2C1C-8D2F-785A-C6094B749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C7E501-9AFF-5A6F-6427-BC0B9FBB9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22BB-E2B8-4180-918F-546D286589E0}" type="datetimeFigureOut">
              <a:rPr lang="fi-FI" smtClean="0"/>
              <a:t>26.3.2025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C039E2F-84DB-9805-51CB-E4AAA931D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F6D52E6-6D97-0281-441A-9FDB159E2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6D2A2-6F8E-407E-8809-D4822D5EC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675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719062-C21E-683C-535A-45EF024A2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EB07116-A5BD-5F29-3518-B0DFB9352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C122429-99B4-8D02-3F03-AD39723AC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22BB-E2B8-4180-918F-546D286589E0}" type="datetimeFigureOut">
              <a:rPr lang="fi-FI" smtClean="0"/>
              <a:t>26.3.2025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E075474-C7F9-5489-4A9A-52983366B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EEE0C30-0677-A71F-3B47-1E523EB4C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6D2A2-6F8E-407E-8809-D4822D5EC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2089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009A52-A96F-CEFB-9D14-126A3DCCC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A8DE39-9BA4-1769-5419-7E6AAD6FC2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989ACFA-0065-6F0E-D20E-8699D7A05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DC300F9-2131-6D41-FE19-65FC0E427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22BB-E2B8-4180-918F-546D286589E0}" type="datetimeFigureOut">
              <a:rPr lang="fi-FI" smtClean="0"/>
              <a:t>26.3.2025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9575F80-7DE2-70B1-D7C6-183678A79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9DBF1E6-B054-EF15-9EF8-BFB140259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6D2A2-6F8E-407E-8809-D4822D5EC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3969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40FD45-7514-87F3-5776-CB64BCF29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6BB74AB-0676-FE57-461B-C2EF99186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517DE9D-1A6B-E428-7F0F-7104189AE9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B696676-C0CB-29EC-9BB9-868E884027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0ADEC43-7DD6-710A-40B9-988B1699AE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CBC0B2D-0EBA-4747-B40A-43108738F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22BB-E2B8-4180-918F-546D286589E0}" type="datetimeFigureOut">
              <a:rPr lang="fi-FI" smtClean="0"/>
              <a:t>26.3.2025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DE3F342-0A0F-C618-12DA-C5E1D9A4B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92DA610-DE06-DCCC-2492-4A879493C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6D2A2-6F8E-407E-8809-D4822D5EC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1523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6D529F-294D-35D3-C0B2-EDFF87625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706A5F3-3FAD-6947-9B2D-E6C425782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22BB-E2B8-4180-918F-546D286589E0}" type="datetimeFigureOut">
              <a:rPr lang="fi-FI" smtClean="0"/>
              <a:t>26.3.2025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CD03A44-E9C3-9B12-526D-92EEBD810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AA7759C-0640-DF95-12D0-4ACA2B1BE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6D2A2-6F8E-407E-8809-D4822D5EC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2589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5598FD9-571B-E32E-2B90-1B40886B0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22BB-E2B8-4180-918F-546D286589E0}" type="datetimeFigureOut">
              <a:rPr lang="fi-FI" smtClean="0"/>
              <a:t>26.3.2025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0A2475A-3066-0E19-6638-427AD61A0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6EA85C4-FBC1-C619-1BCE-5D1E6100E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6D2A2-6F8E-407E-8809-D4822D5EC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0057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CDD5C4-251A-ADB8-C3E0-D2DAB10E9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08D85B-D47C-CB52-38F8-284CA6E25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A253AA2-02DD-8E84-57BA-9F8CF8F85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90B9F82-D485-C0F0-4DDB-D243E1167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22BB-E2B8-4180-918F-546D286589E0}" type="datetimeFigureOut">
              <a:rPr lang="fi-FI" smtClean="0"/>
              <a:t>26.3.2025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7C518C7-2074-998D-E3DB-A4D5F1AC3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395C7EC-C657-BA42-B8B8-8ECDC39A2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6D2A2-6F8E-407E-8809-D4822D5EC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3221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429964-A971-CDA5-6585-14D9B7AA3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D0D348A-A1C7-C92B-B8C9-81F93FDAE4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EC0956E-39E0-05FA-2F6A-382327F383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ED136C1-4810-29AB-F891-6189175A5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22BB-E2B8-4180-918F-546D286589E0}" type="datetimeFigureOut">
              <a:rPr lang="fi-FI" smtClean="0"/>
              <a:t>26.3.2025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F6D78CC-C615-040A-2872-B0F8326D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912D238-1AF1-ED10-79A4-DA24C2050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6D2A2-6F8E-407E-8809-D4822D5EC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4394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6C67084-1BE3-94F6-DACC-BB2AC24D2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28470F7-1034-F2B3-9F9D-1AD2D6CA05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39E77D5-2B3A-E929-EAA1-28C3D381DF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ED22BB-E2B8-4180-918F-546D286589E0}" type="datetimeFigureOut">
              <a:rPr lang="fi-FI" smtClean="0"/>
              <a:t>26.3.2025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E90BE6C-B1D7-6E04-1055-534F8E6522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FBC84A-D91E-929A-C8DF-277F516AC5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C6D2A2-6F8E-407E-8809-D4822D5EC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5397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F109D8-1B80-3E2D-A664-E76C7A7AD7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Sanastoa sivu 186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D167854-91A4-545D-0068-4E46CE62DC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9141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30C82A-7B50-186E-A6F9-04BE5D94A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FAB48E-199C-6C4A-FC72-869438E82A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b="1" dirty="0"/>
              <a:t>Mitä sanat tarkoittavat? </a:t>
            </a:r>
          </a:p>
          <a:p>
            <a:r>
              <a:rPr lang="fi-FI" dirty="0"/>
              <a:t>Mieletön</a:t>
            </a:r>
          </a:p>
          <a:p>
            <a:r>
              <a:rPr lang="fi-FI" dirty="0"/>
              <a:t>Meininki</a:t>
            </a:r>
          </a:p>
          <a:p>
            <a:r>
              <a:rPr lang="fi-FI" dirty="0"/>
              <a:t>Selvitä</a:t>
            </a:r>
          </a:p>
          <a:p>
            <a:r>
              <a:rPr lang="fi-FI" dirty="0"/>
              <a:t>Paholainen</a:t>
            </a:r>
          </a:p>
          <a:p>
            <a:r>
              <a:rPr lang="fi-FI" dirty="0"/>
              <a:t>Vahingossa</a:t>
            </a:r>
          </a:p>
          <a:p>
            <a:r>
              <a:rPr lang="fi-FI" dirty="0"/>
              <a:t>Yhtäkkiä</a:t>
            </a:r>
          </a:p>
          <a:p>
            <a:r>
              <a:rPr lang="fi-FI" dirty="0"/>
              <a:t>Hiljentyä</a:t>
            </a:r>
          </a:p>
          <a:p>
            <a:r>
              <a:rPr lang="fi-FI" dirty="0"/>
              <a:t>Tajuta</a:t>
            </a:r>
          </a:p>
          <a:p>
            <a:r>
              <a:rPr lang="fi-FI" dirty="0"/>
              <a:t>Ruveta</a:t>
            </a:r>
          </a:p>
          <a:p>
            <a:r>
              <a:rPr lang="fi-FI" dirty="0"/>
              <a:t>Välillä</a:t>
            </a:r>
          </a:p>
          <a:p>
            <a:r>
              <a:rPr lang="fi-FI" dirty="0"/>
              <a:t>taitaa</a:t>
            </a:r>
          </a:p>
        </p:txBody>
      </p:sp>
    </p:spTree>
    <p:extLst>
      <p:ext uri="{BB962C8B-B14F-4D97-AF65-F5344CB8AC3E}">
        <p14:creationId xmlns:p14="http://schemas.microsoft.com/office/powerpoint/2010/main" val="3478226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EA8D5D-2350-7A65-1764-49BDA2596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4C94D0-80F0-85DE-E40A-5288EB2B77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Mieletön (puhekieli)</a:t>
            </a:r>
          </a:p>
          <a:p>
            <a:pPr marL="0" indent="0">
              <a:buNone/>
            </a:pPr>
            <a:r>
              <a:rPr lang="fi-FI" dirty="0"/>
              <a:t>Tosi, todella esim. </a:t>
            </a:r>
            <a:r>
              <a:rPr lang="fi-FI" i="1" dirty="0"/>
              <a:t>Mielettömän hyvä ruoka. = Tosi hyvä ruoka</a:t>
            </a:r>
            <a:r>
              <a:rPr lang="fi-FI" dirty="0"/>
              <a:t>.</a:t>
            </a:r>
          </a:p>
          <a:p>
            <a:r>
              <a:rPr lang="fi-FI" dirty="0"/>
              <a:t>Meininki (puhekieli)</a:t>
            </a:r>
          </a:p>
          <a:p>
            <a:pPr marL="0" indent="0">
              <a:buNone/>
            </a:pPr>
            <a:r>
              <a:rPr lang="fi-FI" dirty="0"/>
              <a:t>Tunnelma, fiilis esim. </a:t>
            </a:r>
            <a:r>
              <a:rPr lang="fi-FI" i="1" dirty="0"/>
              <a:t>Töissä on hyvä meininki. </a:t>
            </a:r>
          </a:p>
          <a:p>
            <a:r>
              <a:rPr lang="fi-FI" dirty="0"/>
              <a:t>Selvitä (4)</a:t>
            </a:r>
          </a:p>
          <a:p>
            <a:pPr marL="0" indent="0">
              <a:buNone/>
            </a:pPr>
            <a:r>
              <a:rPr lang="fi-FI" dirty="0"/>
              <a:t>Tulla selväksi. Esim. </a:t>
            </a:r>
            <a:r>
              <a:rPr lang="fi-FI" i="1" dirty="0"/>
              <a:t>Asia selvisi. = Asia on selvä</a:t>
            </a:r>
            <a:r>
              <a:rPr lang="fi-FI" dirty="0"/>
              <a:t>.</a:t>
            </a:r>
          </a:p>
          <a:p>
            <a:r>
              <a:rPr lang="fi-FI" dirty="0"/>
              <a:t>Paholainen</a:t>
            </a:r>
          </a:p>
          <a:p>
            <a:pPr marL="0" indent="0">
              <a:buNone/>
            </a:pPr>
            <a:r>
              <a:rPr lang="fi-FI" dirty="0"/>
              <a:t>Demoni, paha tyyppi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964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0E7F6A-C126-0D26-EBFB-3BEC77F80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0E196E-BA3A-FF96-6158-26AC071B5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Vahingossa</a:t>
            </a:r>
          </a:p>
          <a:p>
            <a:pPr marL="0" indent="0">
              <a:buNone/>
            </a:pPr>
            <a:r>
              <a:rPr lang="fi-FI" dirty="0"/>
              <a:t>Vahinko = ei tahallinen, ei tarkoitus esim. </a:t>
            </a:r>
            <a:r>
              <a:rPr lang="fi-FI" i="1" dirty="0"/>
              <a:t>Soitin vahingossa hänelle</a:t>
            </a:r>
            <a:r>
              <a:rPr lang="fi-FI" dirty="0"/>
              <a:t>.</a:t>
            </a:r>
          </a:p>
          <a:p>
            <a:r>
              <a:rPr lang="fi-FI" dirty="0"/>
              <a:t>Yhtäkkiä</a:t>
            </a:r>
          </a:p>
          <a:p>
            <a:pPr marL="0" indent="0">
              <a:buNone/>
            </a:pPr>
            <a:r>
              <a:rPr lang="fi-FI" dirty="0"/>
              <a:t>Tosi nopeasti. Esim. </a:t>
            </a:r>
            <a:r>
              <a:rPr lang="fi-FI" i="1" dirty="0"/>
              <a:t>Tietokone hajosi yhtäkkiä</a:t>
            </a:r>
            <a:r>
              <a:rPr lang="fi-FI" dirty="0"/>
              <a:t>.</a:t>
            </a:r>
          </a:p>
          <a:p>
            <a:r>
              <a:rPr lang="fi-FI" dirty="0"/>
              <a:t>Hiljentyä (1)</a:t>
            </a:r>
          </a:p>
          <a:p>
            <a:pPr marL="0" indent="0">
              <a:buNone/>
            </a:pPr>
            <a:r>
              <a:rPr lang="fi-FI" dirty="0"/>
              <a:t>Muuttua hiljaiseksi. Esim. </a:t>
            </a:r>
            <a:r>
              <a:rPr lang="fi-FI" i="1" dirty="0"/>
              <a:t>Ihmiset hiljentyivät. = Ihmiset lopettivat puhumisen.</a:t>
            </a:r>
          </a:p>
          <a:p>
            <a:r>
              <a:rPr lang="fi-FI" dirty="0"/>
              <a:t>Tajuta (4)</a:t>
            </a:r>
          </a:p>
          <a:p>
            <a:pPr marL="0" indent="0">
              <a:buNone/>
            </a:pPr>
            <a:r>
              <a:rPr lang="fi-FI" dirty="0"/>
              <a:t>Ymmärtää, käsittää Esim. </a:t>
            </a:r>
            <a:r>
              <a:rPr lang="fi-FI" i="1" dirty="0"/>
              <a:t>Nyt tajuan asian. = Nyt ymmärrän asian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9885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3A2BAB-26F0-1AB2-716D-816899593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743424-0976-0DFA-D2D7-4DC3788BA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Ruveta (4)</a:t>
            </a:r>
          </a:p>
          <a:p>
            <a:pPr marL="0" indent="0">
              <a:buNone/>
            </a:pPr>
            <a:r>
              <a:rPr lang="fi-FI" dirty="0"/>
              <a:t>Alkaa esim. </a:t>
            </a:r>
            <a:r>
              <a:rPr lang="fi-FI" i="1" dirty="0"/>
              <a:t>Rupean nukku</a:t>
            </a:r>
            <a:r>
              <a:rPr lang="fi-FI" i="1" dirty="0">
                <a:highlight>
                  <a:srgbClr val="FFFF00"/>
                </a:highlight>
              </a:rPr>
              <a:t>maan</a:t>
            </a:r>
            <a:r>
              <a:rPr lang="fi-FI" i="1" dirty="0"/>
              <a:t>. = Alan nukkumaan/nukkua</a:t>
            </a:r>
            <a:r>
              <a:rPr lang="fi-FI" dirty="0"/>
              <a:t>. </a:t>
            </a:r>
          </a:p>
          <a:p>
            <a:r>
              <a:rPr lang="fi-FI" dirty="0"/>
              <a:t>Välillä</a:t>
            </a:r>
          </a:p>
          <a:p>
            <a:pPr marL="0" indent="0">
              <a:buNone/>
            </a:pPr>
            <a:r>
              <a:rPr lang="fi-FI" dirty="0"/>
              <a:t>Joskus, silloin tällöin esim. </a:t>
            </a:r>
            <a:r>
              <a:rPr lang="fi-FI" i="1" dirty="0"/>
              <a:t>Välillä käyn kuntosalilla. = Joskus käyn kuntosalilla.</a:t>
            </a:r>
          </a:p>
          <a:p>
            <a:r>
              <a:rPr lang="fi-FI" dirty="0"/>
              <a:t>Taitaa (1)</a:t>
            </a:r>
          </a:p>
          <a:p>
            <a:pPr marL="0" indent="0">
              <a:buNone/>
            </a:pPr>
            <a:r>
              <a:rPr lang="fi-FI" dirty="0"/>
              <a:t>ehkä esim. </a:t>
            </a:r>
            <a:r>
              <a:rPr lang="fi-FI" i="1" dirty="0"/>
              <a:t>Taidan lähteä kotiin. = Ehkä lähden kotiin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8511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179</Words>
  <Application>Microsoft Office PowerPoint</Application>
  <PresentationFormat>Laajakuva</PresentationFormat>
  <Paragraphs>35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Office-teema</vt:lpstr>
      <vt:lpstr>Sanastoa sivu 186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6</cp:revision>
  <dcterms:created xsi:type="dcterms:W3CDTF">2025-03-26T11:33:30Z</dcterms:created>
  <dcterms:modified xsi:type="dcterms:W3CDTF">2025-03-26T11:48:15Z</dcterms:modified>
</cp:coreProperties>
</file>