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57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7EB5749-97C1-5A3F-1186-8829CBE7C1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E77F782-E9F0-45C5-4BA2-7D5B12C49D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3433A19-6E25-20AE-2589-5E226542DD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9AE06-B527-4AE0-900F-F4F7D573DE58}" type="datetimeFigureOut">
              <a:rPr lang="fi-FI" smtClean="0"/>
              <a:t>28.3.2025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3A43D52-E64D-AA71-8D1B-4D5338DCF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C0D1709-A980-B4D3-E23A-759AAB104E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FC9A3-02DB-4AA7-8FC1-A4389C15248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63705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2376AC9-1530-B2D7-0138-7E531CD673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EEC8EFDC-9EB7-95D1-830D-41DBA3B8D3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8E1F03A-6E6C-97CA-153B-4007A65113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9AE06-B527-4AE0-900F-F4F7D573DE58}" type="datetimeFigureOut">
              <a:rPr lang="fi-FI" smtClean="0"/>
              <a:t>28.3.2025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1AEBF9A-E67D-90DC-D5F1-2DA078DFE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023FA01-F690-54E2-D651-E422588E0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FC9A3-02DB-4AA7-8FC1-A4389C15248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85743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5F581916-6B4E-E7F3-A851-FE794DD3C5A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7A656C0B-EF57-A020-A7B2-F75F7F8F30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3205E74-EF0F-D6F3-B4FE-AB761585C2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9AE06-B527-4AE0-900F-F4F7D573DE58}" type="datetimeFigureOut">
              <a:rPr lang="fi-FI" smtClean="0"/>
              <a:t>28.3.2025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CD716F5-2E63-A0AA-6462-5741FAAF9C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2F229DD-69A1-7F90-5AF7-E7F76A589E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FC9A3-02DB-4AA7-8FC1-A4389C15248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62828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E120F27-532A-F249-DE43-20AAE597DD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7EC065C-0B20-2E59-506F-9A08EDD5BB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2997F15-5840-7ACC-5306-D1766D53F5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9AE06-B527-4AE0-900F-F4F7D573DE58}" type="datetimeFigureOut">
              <a:rPr lang="fi-FI" smtClean="0"/>
              <a:t>28.3.2025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24787A5-54F2-9318-6531-EF06E52BD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5022614-1EAA-E6C9-0CAD-709E19E37C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FC9A3-02DB-4AA7-8FC1-A4389C15248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55983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64210F4-D3A7-B9C4-E475-C362F2EB2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E455556-8651-213A-F6B2-1356C850A7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4AD9572-0FB6-60FC-5879-9A50F04310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9AE06-B527-4AE0-900F-F4F7D573DE58}" type="datetimeFigureOut">
              <a:rPr lang="fi-FI" smtClean="0"/>
              <a:t>28.3.2025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3164BAD-2159-93AA-046F-9A95DE027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C645215-9CAC-848D-4A6B-771425347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FC9A3-02DB-4AA7-8FC1-A4389C15248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5744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E6A5FC3-6653-D26C-43DE-736880897F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71D7EDF-BEEE-8C14-101C-B9BC28940A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9EB1F20-0DCD-E552-14FB-DABB9BF10A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E4956FF-EC3D-0003-EB66-F6FF32995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9AE06-B527-4AE0-900F-F4F7D573DE58}" type="datetimeFigureOut">
              <a:rPr lang="fi-FI" smtClean="0"/>
              <a:t>28.3.2025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807FF2E-1949-08A9-A05E-1CB88E593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C3BC771-DFFC-46C2-E278-CD74C7F57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FC9A3-02DB-4AA7-8FC1-A4389C15248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154154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D1EF6A9-C71B-B7B6-1102-7911142FCD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2D17B56-4383-CDE8-FCD8-9DD255BEB3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CCC67AF9-5C73-F97D-B6F3-9F4C0AD856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8E726EA5-B433-6EF7-F488-9A5C170891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613E9793-0B7E-3DD7-011D-AD0B45E267B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598DA3B7-4A68-E795-47DE-96BF76EDE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9AE06-B527-4AE0-900F-F4F7D573DE58}" type="datetimeFigureOut">
              <a:rPr lang="fi-FI" smtClean="0"/>
              <a:t>28.3.2025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E6B8293-37B1-0897-D727-5ACABFC989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84C9FDF3-8005-AFDF-0AB6-5F8CAE2149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FC9A3-02DB-4AA7-8FC1-A4389C15248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75280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2BBC376-438A-C72F-4606-203816465D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3A638C7C-74CB-BEC7-8C19-C1E5B639F9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9AE06-B527-4AE0-900F-F4F7D573DE58}" type="datetimeFigureOut">
              <a:rPr lang="fi-FI" smtClean="0"/>
              <a:t>28.3.2025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025404A9-6C3A-5E74-33DF-D3D3D2F46B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67C0B47C-36FC-00BD-B494-F83B0BEECE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FC9A3-02DB-4AA7-8FC1-A4389C15248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635287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0B4B0893-A1E9-DF7F-53BC-891F67EC11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9AE06-B527-4AE0-900F-F4F7D573DE58}" type="datetimeFigureOut">
              <a:rPr lang="fi-FI" smtClean="0"/>
              <a:t>28.3.2025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6773982B-2B9A-9551-EFD5-338B6931D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CC92C1A9-84F0-7F66-68CB-41DF707065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FC9A3-02DB-4AA7-8FC1-A4389C15248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75862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61E1BB9-B09D-3EA8-CD20-3E39977060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BACE88C-A414-A4BA-D6DD-509C58855A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649E927-83CE-88A4-4281-30599C7E01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592AE82-86A5-BC31-5808-4B204DF7FD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9AE06-B527-4AE0-900F-F4F7D573DE58}" type="datetimeFigureOut">
              <a:rPr lang="fi-FI" smtClean="0"/>
              <a:t>28.3.2025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BA83DC9-CC8E-5099-3183-E42E586B36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5603CBD-26DA-8A54-CCA1-C1E5D1C540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FC9A3-02DB-4AA7-8FC1-A4389C15248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41049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74281F9-FCD0-6205-D484-F72246F083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727AE7CE-E042-1662-9CED-0D0087561C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CCEEE0D2-13DF-A0A7-EF14-694450E869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F08B92D-575E-DA67-B72F-1D4C45CFE7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9AE06-B527-4AE0-900F-F4F7D573DE58}" type="datetimeFigureOut">
              <a:rPr lang="fi-FI" smtClean="0"/>
              <a:t>28.3.2025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826E7DB-062D-D1BD-D85C-1B85F46FAD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BCF589C-45AE-B3B7-9FC0-CFE597FEF7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FC9A3-02DB-4AA7-8FC1-A4389C15248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65071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E3A990AF-AC86-E026-FD00-FDEB0DB954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67A3120-2DA8-7E5A-7F6E-0FAF45333B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1544D56-7706-277A-725D-3575550C9A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919AE06-B527-4AE0-900F-F4F7D573DE58}" type="datetimeFigureOut">
              <a:rPr lang="fi-FI" smtClean="0"/>
              <a:t>28.3.2025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B30C6CD-DD43-8A5B-2ABF-D25A08DD23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2217393-049D-876D-E4F8-443E4CF5B2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4FC9A3-02DB-4AA7-8FC1-A4389C15248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93634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09FA13B-3101-D0B5-80EA-28105B06917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Suomen koulutusjärjestelmä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A62E7A6-9519-A0D1-EF15-A6B09BDB363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Harjoitus 3 A ja B vastaukset</a:t>
            </a:r>
          </a:p>
        </p:txBody>
      </p:sp>
    </p:spTree>
    <p:extLst>
      <p:ext uri="{BB962C8B-B14F-4D97-AF65-F5344CB8AC3E}">
        <p14:creationId xmlns:p14="http://schemas.microsoft.com/office/powerpoint/2010/main" val="11939954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46EFB96-3136-CAB2-989B-C90729A4B2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9B8544A-380C-FC94-8762-35667EF29F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3 A</a:t>
            </a:r>
          </a:p>
          <a:p>
            <a:r>
              <a:rPr lang="fi-FI" dirty="0"/>
              <a:t>Korkeakoulut:</a:t>
            </a:r>
          </a:p>
          <a:p>
            <a:r>
              <a:rPr lang="fi-FI" dirty="0"/>
              <a:t>Yliopisto</a:t>
            </a:r>
          </a:p>
          <a:p>
            <a:r>
              <a:rPr lang="fi-FI" dirty="0"/>
              <a:t>Ammattikorkeakoulu</a:t>
            </a:r>
          </a:p>
          <a:p>
            <a:endParaRPr lang="fi-FI" dirty="0"/>
          </a:p>
          <a:p>
            <a:r>
              <a:rPr lang="fi-FI" dirty="0"/>
              <a:t>Toinen aste:</a:t>
            </a:r>
          </a:p>
          <a:p>
            <a:r>
              <a:rPr lang="fi-FI" dirty="0"/>
              <a:t>Lukio</a:t>
            </a:r>
          </a:p>
          <a:p>
            <a:r>
              <a:rPr lang="fi-FI" dirty="0"/>
              <a:t>ammattikoulu</a:t>
            </a:r>
          </a:p>
        </p:txBody>
      </p:sp>
    </p:spTree>
    <p:extLst>
      <p:ext uri="{BB962C8B-B14F-4D97-AF65-F5344CB8AC3E}">
        <p14:creationId xmlns:p14="http://schemas.microsoft.com/office/powerpoint/2010/main" val="2763010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7FF5844-FB35-C122-C207-5268DCE03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3CD29A4-6E9F-CA03-E9D5-C0ECFAC4CB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Peruskoulu:</a:t>
            </a:r>
          </a:p>
          <a:p>
            <a:r>
              <a:rPr lang="fi-FI" dirty="0"/>
              <a:t>Yläkoulu</a:t>
            </a:r>
          </a:p>
          <a:p>
            <a:r>
              <a:rPr lang="fi-FI" dirty="0"/>
              <a:t>Alakoulu</a:t>
            </a:r>
          </a:p>
          <a:p>
            <a:endParaRPr lang="fi-FI" dirty="0"/>
          </a:p>
          <a:p>
            <a:r>
              <a:rPr lang="fi-FI" dirty="0"/>
              <a:t>Varhaiskasvatus:</a:t>
            </a:r>
          </a:p>
          <a:p>
            <a:r>
              <a:rPr lang="fi-FI" dirty="0"/>
              <a:t>Esikoulu</a:t>
            </a:r>
          </a:p>
          <a:p>
            <a:r>
              <a:rPr lang="fi-FI" dirty="0"/>
              <a:t>Päiväkoti</a:t>
            </a:r>
          </a:p>
        </p:txBody>
      </p:sp>
    </p:spTree>
    <p:extLst>
      <p:ext uri="{BB962C8B-B14F-4D97-AF65-F5344CB8AC3E}">
        <p14:creationId xmlns:p14="http://schemas.microsoft.com/office/powerpoint/2010/main" val="1994607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4A83916-EBFA-2ECC-0F74-41A5E03F0C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AC5C176-CCCC-B72B-EFE8-E54A81A45F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3 B</a:t>
            </a:r>
          </a:p>
          <a:p>
            <a:r>
              <a:rPr lang="fi-FI" dirty="0">
                <a:effectLst/>
                <a:latin typeface="Arial" panose="020B0604020202020204" pitchFamily="34" charset="0"/>
              </a:rPr>
              <a:t>1. ammattikorkeakoulu</a:t>
            </a:r>
          </a:p>
          <a:p>
            <a:r>
              <a:rPr lang="fi-FI" dirty="0">
                <a:effectLst/>
                <a:latin typeface="Arial" panose="020B0604020202020204" pitchFamily="34" charset="0"/>
              </a:rPr>
              <a:t>2. esikoulu</a:t>
            </a:r>
          </a:p>
          <a:p>
            <a:r>
              <a:rPr lang="fi-FI" dirty="0">
                <a:effectLst/>
                <a:latin typeface="Arial" panose="020B0604020202020204" pitchFamily="34" charset="0"/>
              </a:rPr>
              <a:t>3. yliopisto</a:t>
            </a:r>
          </a:p>
          <a:p>
            <a:r>
              <a:rPr lang="fi-FI" dirty="0">
                <a:effectLst/>
                <a:latin typeface="Arial" panose="020B0604020202020204" pitchFamily="34" charset="0"/>
              </a:rPr>
              <a:t>4. yläkoulu</a:t>
            </a:r>
          </a:p>
          <a:p>
            <a:r>
              <a:rPr lang="fi-FI" dirty="0">
                <a:effectLst/>
                <a:latin typeface="Arial" panose="020B0604020202020204" pitchFamily="34" charset="0"/>
              </a:rPr>
              <a:t>5. alakoulu</a:t>
            </a:r>
          </a:p>
          <a:p>
            <a:r>
              <a:rPr lang="fi-FI" dirty="0">
                <a:effectLst/>
                <a:latin typeface="Arial" panose="020B0604020202020204" pitchFamily="34" charset="0"/>
              </a:rPr>
              <a:t>6. lukio</a:t>
            </a:r>
          </a:p>
          <a:p>
            <a:r>
              <a:rPr lang="fi-FI" dirty="0">
                <a:effectLst/>
                <a:latin typeface="Arial" panose="020B0604020202020204" pitchFamily="34" charset="0"/>
              </a:rPr>
              <a:t>7. ammattikoulu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96699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50</Words>
  <Application>Microsoft Office PowerPoint</Application>
  <PresentationFormat>Laajakuva</PresentationFormat>
  <Paragraphs>25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Office-teema</vt:lpstr>
      <vt:lpstr>Suomen koulutusjärjestelmä</vt:lpstr>
      <vt:lpstr>PowerPoint-esitys</vt:lpstr>
      <vt:lpstr>PowerPoint-esitys</vt:lpstr>
      <vt:lpstr>PowerPoint-esitys</vt:lpstr>
    </vt:vector>
  </TitlesOfParts>
  <Company>Gradia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Eloranta Niina</dc:creator>
  <cp:lastModifiedBy>Eloranta Niina</cp:lastModifiedBy>
  <cp:revision>1</cp:revision>
  <dcterms:created xsi:type="dcterms:W3CDTF">2025-03-28T15:05:19Z</dcterms:created>
  <dcterms:modified xsi:type="dcterms:W3CDTF">2025-03-28T15:11:34Z</dcterms:modified>
</cp:coreProperties>
</file>