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E9BADA-F562-E30F-0EF9-27AC54D87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21F419-67C2-31E5-4F4E-C848FD633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8142EC-A640-EC4F-6E7A-BD3FD14F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8924C42-7642-DDF7-6E93-38EE77EC3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21DDFF-E0DE-AA55-7604-2C093BF7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1458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FAC32C-6D58-BC3F-6518-4F7211EEE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D4DCFC6-E0F5-3E8C-B965-1BFD2556F8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A2FBC9-9991-87ED-6B9B-7EB6A9D5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22248C-A07A-CD1D-EC7F-072DA46C1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FA6700-1938-AAFA-0829-FC9AA44BA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415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64670C9-E2B6-6684-A88C-569A59975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11196B-B6C1-A754-B32F-F3405AA71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95C345A-D3FE-BD79-9B8B-EA9CD1777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9383964-41C0-0361-EA4B-5974BEFE6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3BDF63-4B2D-6BB0-0D27-43D756894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89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1330EB-3C49-1A17-E23B-55CC46B61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8E95E9-CF58-B0E8-FF54-B00861D56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2879E8-86C7-E6A7-6017-5FCE5378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07520F-B793-5CA3-96B1-86D985D2D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2B1176-7195-7FA3-1200-352FC166D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7787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D09461-A22F-3571-4BA3-7D5D7DACD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C4EA99-C687-B805-F8C3-CE62B149A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229AD96-8880-A50B-13A4-A338BF058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B8CD9F-3FE8-B502-3AAA-3EFE2CA3C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BFD8C85-C5F9-D73D-F171-2367BE761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894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C2C18F-370B-0275-8868-16DF302BB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3ACAD9B-7A32-36EF-310F-0A015BB94B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B81F8C-8AFD-1337-F068-DD7C93C34F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2D0AB1A-6F7F-B56A-055C-0D6FF16F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B6435E-BC54-F01D-7B48-67E22AA0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1DFB5CE-5150-F57A-757A-A5611D828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547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30F257-A50C-FF63-9684-30F8DEFCA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5A256E4-D27F-90D8-2896-8216CF056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5FEF365-7953-C36E-B9B1-65542C6E0C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0B2CCEC-6EEE-F871-2610-87EE34563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1138A6C-A6D3-1883-2BEA-FC1B71773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A8A2342-56BB-327E-3E82-F0F6C9EEE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EB71E52-0412-FAAA-D63C-36B99BC0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B5BE6E8-1488-EB5F-C8E6-61C41600E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478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8D34B3-D274-BB28-565F-CE5EE1BB4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4216363-EBCC-21A1-B9C3-19A4BD1D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058691A-1C41-102F-2B7C-3D5CDA8B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09B626C-EF55-F954-4D79-9E850A82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029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9030B38-9058-FBB2-38DB-6BC51DB9F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2ECABF0-E726-3518-E4AD-7919BFB7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87FF57-7C73-A788-238B-4FDBBB435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659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49A32B-C56F-D81B-19E1-CB00BE93F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47235D-3306-CBBC-7E6D-B18AF103D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B9114F7-506B-A273-CE87-D550D54F6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4721A4-5EA2-A51D-2983-F69035B1A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3FA1B04-6509-834E-2C58-C7BDEA218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B5C5009-F6CB-5AE1-0DE8-F0C8A30D9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48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0AA526-EB8C-8E0E-F7E4-D15379AC6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C9F6FB7-C85D-5965-A0CC-CEAD43D44A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4199CC0-13FE-6DC9-5B74-21E0E0769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22A8A6-5B3F-ADD7-3C65-E49AD9025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3A31B7A-41FD-C11B-3518-A813C2F66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599B17-A509-C5BF-836E-489892BD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34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1E0F812-9BA8-A7AD-2EEA-1ED6282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F8D203-194C-242C-081B-B1ACB9287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03E9FA6-4FC0-C6D4-61C4-FEFC9FCF33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9A862-220B-4599-BD3E-940C2A7A6F3E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B1DDFFC-58C1-C843-37BB-41234B919B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E5F9CF6-F00B-3C42-1537-E8E472F144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2CF535-5F7A-455B-AB35-91370A358B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29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ED34B9-1BFC-2983-BE76-CE53D0AAFB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Monikon partitiivin käyttö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AA7D4E-FD59-62AD-8ED4-C9BEE356C9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vastaukset</a:t>
            </a:r>
          </a:p>
        </p:txBody>
      </p:sp>
    </p:spTree>
    <p:extLst>
      <p:ext uri="{BB962C8B-B14F-4D97-AF65-F5344CB8AC3E}">
        <p14:creationId xmlns:p14="http://schemas.microsoft.com/office/powerpoint/2010/main" val="4121609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BE6285-9C4A-62A5-737F-4EDAFAA9B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0FE6D6-3ABA-5657-BA90-CB78F46E3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Lauseen alussa: t-monikko</a:t>
            </a: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Mustikat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(MUSTIKKA) o</a:t>
            </a:r>
            <a:r>
              <a:rPr lang="fi-FI" sz="1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vat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kulhossa.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Lokit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(LOKKI) lentä</a:t>
            </a:r>
            <a:r>
              <a:rPr lang="fi-FI" sz="1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vät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torin yläpuolella.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Tomaatit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(TOMAATTI) kasva</a:t>
            </a:r>
            <a:r>
              <a:rPr lang="fi-FI" sz="18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vat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kasvihuoneessa.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Lauseen lopussa: monikon partitiivi</a:t>
            </a:r>
            <a:endParaRPr lang="fi-FI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Kulho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 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mustikoi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(MUSTIKKA).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Torin yläpuole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lentää </a:t>
            </a:r>
            <a:r>
              <a:rPr lang="fi-FI" sz="18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lokkej</a:t>
            </a:r>
            <a:r>
              <a:rPr lang="fi-FI" sz="18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(LOKKI).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Kasvihuonee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kasvaa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tomaattej</a:t>
            </a:r>
            <a:r>
              <a:rPr lang="fi-FI" sz="1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(TOMAATTI).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2637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C68334-B437-3F3B-720F-E96F7371A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00ECE49-052D-D2DD-5703-F0E18A962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X on millainen /</a:t>
            </a:r>
            <a:r>
              <a:rPr lang="fi-FI" sz="2400" b="1" kern="100" dirty="0" err="1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X:t</a:t>
            </a:r>
            <a:r>
              <a:rPr lang="fi-FI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ovat millaisia</a:t>
            </a: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Uude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puhelime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ovat 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kallii</a:t>
            </a:r>
            <a:r>
              <a:rPr lang="fi-FI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(KALLIS).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Miksi kaikki ova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niin 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hermostunei</a:t>
            </a:r>
            <a:r>
              <a:rPr lang="fi-FI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(HERMOSTUNUT)?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Nämä paida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ivät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ole 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puhtai</a:t>
            </a:r>
            <a:r>
              <a:rPr lang="fi-FI" sz="2400" b="1" kern="1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(PUHDAS)!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Vertaa: Uusi puhelin on </a:t>
            </a:r>
            <a:r>
              <a:rPr lang="fi-FI" sz="2400" b="1" kern="100" dirty="0">
                <a:solidFill>
                  <a:srgbClr val="00B05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kallis.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(yksikkö)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192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0BFE46-C1C2-3A37-DCAD-F3837854C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C9AA76-25A7-C4F4-7F7D-B16A352C9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Huoneessa on...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(eksistentiaalilause </a:t>
            </a:r>
            <a:r>
              <a:rPr lang="fi-FI" sz="2400" b="1" i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jossakin on jotakin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Suome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liian vähän sairaanhoitaji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(SAIRAANHOITAJA).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Kesällä metsä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marjoj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(MARJA).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Helsingi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ssä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ole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poroj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(PORO).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5554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5AFAAB-476C-1661-89A7-D957346BB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6786F3-DD29-F970-6EBE-F8E1B6DB7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228" y="1690688"/>
            <a:ext cx="10515600" cy="435133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Minulla on...(omistusrakenne)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Meillä kaiki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huonoj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päivi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(HUONO PÄIVÄ).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Pirko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on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sukulaisi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(SUKULAINEN) Ruotsissa.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Kaarina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lla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ei ole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vielä harmai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hiuksi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(HARMAA HIUS).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770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800A90-E4F2-CBB2-8F24-AAABBA64E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489FD8-6357-54CE-1D47-BE15D5D03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Partitiiviobjekti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Kokkikurssilla 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kokeilimme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uusi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reseptej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(UUSI RESEPTI).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Pelkäätkö 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sinä käärmei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(KÄÄRME)?</a:t>
            </a: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Tänä vuonna 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 lähettänyt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joulukorttej</a:t>
            </a:r>
            <a:r>
              <a:rPr lang="fi-FI" sz="24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(JOULUKORTTI).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040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230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Monikon partitiivin käyttö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6</cp:revision>
  <dcterms:created xsi:type="dcterms:W3CDTF">2025-05-06T17:30:00Z</dcterms:created>
  <dcterms:modified xsi:type="dcterms:W3CDTF">2025-05-06T17:42:21Z</dcterms:modified>
</cp:coreProperties>
</file>